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8CD"/>
          </a:solidFill>
        </a:fill>
      </a:tcStyle>
    </a:wholeTbl>
    <a:band2H>
      <a:tcTxStyle/>
      <a:tcStyle>
        <a:tcBdr/>
        <a:fill>
          <a:solidFill>
            <a:srgbClr val="E7EC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DCC"/>
          </a:solidFill>
        </a:fill>
      </a:tcStyle>
    </a:wholeTbl>
    <a:band2H>
      <a:tcTxStyle/>
      <a:tcStyle>
        <a:tcBdr/>
        <a:fill>
          <a:solidFill>
            <a:srgbClr val="F0F6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EACC"/>
          </a:solidFill>
        </a:fill>
      </a:tcStyle>
    </a:wholeTbl>
    <a:band2H>
      <a:tcTxStyle/>
      <a:tcStyle>
        <a:tcBdr/>
        <a:fill>
          <a:solidFill>
            <a:srgbClr val="FEF5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42900" latinLnBrk="0">
      <a:defRPr sz="1200">
        <a:latin typeface="+mj-lt"/>
        <a:ea typeface="+mj-ea"/>
        <a:cs typeface="+mj-cs"/>
        <a:sym typeface="Arial"/>
      </a:defRPr>
    </a:lvl1pPr>
    <a:lvl2pPr indent="228600" defTabSz="342900" latinLnBrk="0">
      <a:defRPr sz="1200">
        <a:latin typeface="+mj-lt"/>
        <a:ea typeface="+mj-ea"/>
        <a:cs typeface="+mj-cs"/>
        <a:sym typeface="Arial"/>
      </a:defRPr>
    </a:lvl2pPr>
    <a:lvl3pPr indent="457200" defTabSz="342900" latinLnBrk="0">
      <a:defRPr sz="1200">
        <a:latin typeface="+mj-lt"/>
        <a:ea typeface="+mj-ea"/>
        <a:cs typeface="+mj-cs"/>
        <a:sym typeface="Arial"/>
      </a:defRPr>
    </a:lvl3pPr>
    <a:lvl4pPr indent="685800" defTabSz="342900" latinLnBrk="0">
      <a:defRPr sz="1200">
        <a:latin typeface="+mj-lt"/>
        <a:ea typeface="+mj-ea"/>
        <a:cs typeface="+mj-cs"/>
        <a:sym typeface="Arial"/>
      </a:defRPr>
    </a:lvl4pPr>
    <a:lvl5pPr indent="914400" defTabSz="342900" latinLnBrk="0">
      <a:defRPr sz="1200">
        <a:latin typeface="+mj-lt"/>
        <a:ea typeface="+mj-ea"/>
        <a:cs typeface="+mj-cs"/>
        <a:sym typeface="Arial"/>
      </a:defRPr>
    </a:lvl5pPr>
    <a:lvl6pPr indent="1143000" defTabSz="342900" latinLnBrk="0">
      <a:defRPr sz="1200">
        <a:latin typeface="+mj-lt"/>
        <a:ea typeface="+mj-ea"/>
        <a:cs typeface="+mj-cs"/>
        <a:sym typeface="Arial"/>
      </a:defRPr>
    </a:lvl6pPr>
    <a:lvl7pPr indent="1371600" defTabSz="342900" latinLnBrk="0">
      <a:defRPr sz="1200">
        <a:latin typeface="+mj-lt"/>
        <a:ea typeface="+mj-ea"/>
        <a:cs typeface="+mj-cs"/>
        <a:sym typeface="Arial"/>
      </a:defRPr>
    </a:lvl7pPr>
    <a:lvl8pPr indent="1600200" defTabSz="342900" latinLnBrk="0">
      <a:defRPr sz="1200">
        <a:latin typeface="+mj-lt"/>
        <a:ea typeface="+mj-ea"/>
        <a:cs typeface="+mj-cs"/>
        <a:sym typeface="Arial"/>
      </a:defRPr>
    </a:lvl8pPr>
    <a:lvl9pPr indent="1828800" defTabSz="3429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008" y="4304867"/>
            <a:ext cx="2540968" cy="59687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9546" y="4635136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ОБРАЗЕЦ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1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rcRect l="6514"/>
          <a:stretch>
            <a:fillRect/>
          </a:stretch>
        </p:blipFill>
        <p:spPr>
          <a:xfrm>
            <a:off x="2524275" y="355046"/>
            <a:ext cx="6617318" cy="479003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Полилиния 9"/>
          <p:cNvSpPr/>
          <p:nvPr/>
        </p:nvSpPr>
        <p:spPr>
          <a:xfrm>
            <a:off x="7448634" y="205253"/>
            <a:ext cx="1609932" cy="704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600" extrusionOk="0">
                <a:moveTo>
                  <a:pt x="5718" y="4731"/>
                </a:moveTo>
                <a:cubicBezTo>
                  <a:pt x="4706" y="4320"/>
                  <a:pt x="3704" y="3722"/>
                  <a:pt x="2680" y="3497"/>
                </a:cubicBezTo>
                <a:cubicBezTo>
                  <a:pt x="2441" y="3445"/>
                  <a:pt x="1981" y="3928"/>
                  <a:pt x="1697" y="4114"/>
                </a:cubicBezTo>
                <a:cubicBezTo>
                  <a:pt x="1579" y="4192"/>
                  <a:pt x="1459" y="4251"/>
                  <a:pt x="1340" y="4320"/>
                </a:cubicBezTo>
                <a:cubicBezTo>
                  <a:pt x="625" y="5417"/>
                  <a:pt x="923" y="4731"/>
                  <a:pt x="446" y="6377"/>
                </a:cubicBezTo>
                <a:lnTo>
                  <a:pt x="268" y="6994"/>
                </a:lnTo>
                <a:cubicBezTo>
                  <a:pt x="238" y="7269"/>
                  <a:pt x="212" y="7545"/>
                  <a:pt x="178" y="7817"/>
                </a:cubicBezTo>
                <a:cubicBezTo>
                  <a:pt x="-78" y="9883"/>
                  <a:pt x="279" y="6684"/>
                  <a:pt x="0" y="9257"/>
                </a:cubicBezTo>
                <a:cubicBezTo>
                  <a:pt x="29" y="9600"/>
                  <a:pt x="36" y="9958"/>
                  <a:pt x="89" y="10286"/>
                </a:cubicBezTo>
                <a:cubicBezTo>
                  <a:pt x="180" y="10843"/>
                  <a:pt x="378" y="11083"/>
                  <a:pt x="536" y="11520"/>
                </a:cubicBezTo>
                <a:cubicBezTo>
                  <a:pt x="872" y="12447"/>
                  <a:pt x="599" y="12371"/>
                  <a:pt x="1251" y="13371"/>
                </a:cubicBezTo>
                <a:lnTo>
                  <a:pt x="1787" y="14194"/>
                </a:lnTo>
                <a:cubicBezTo>
                  <a:pt x="1876" y="14331"/>
                  <a:pt x="1979" y="14431"/>
                  <a:pt x="2055" y="14606"/>
                </a:cubicBezTo>
                <a:cubicBezTo>
                  <a:pt x="2838" y="16409"/>
                  <a:pt x="1845" y="14202"/>
                  <a:pt x="2591" y="15634"/>
                </a:cubicBezTo>
                <a:cubicBezTo>
                  <a:pt x="2887" y="16203"/>
                  <a:pt x="2794" y="16280"/>
                  <a:pt x="3127" y="16663"/>
                </a:cubicBezTo>
                <a:cubicBezTo>
                  <a:pt x="3319" y="16883"/>
                  <a:pt x="3658" y="16980"/>
                  <a:pt x="3842" y="17074"/>
                </a:cubicBezTo>
                <a:cubicBezTo>
                  <a:pt x="3962" y="17136"/>
                  <a:pt x="4079" y="17219"/>
                  <a:pt x="4199" y="17280"/>
                </a:cubicBezTo>
                <a:cubicBezTo>
                  <a:pt x="4348" y="17356"/>
                  <a:pt x="4499" y="17401"/>
                  <a:pt x="4646" y="17486"/>
                </a:cubicBezTo>
                <a:cubicBezTo>
                  <a:pt x="4737" y="17538"/>
                  <a:pt x="4823" y="17639"/>
                  <a:pt x="4914" y="17691"/>
                </a:cubicBezTo>
                <a:cubicBezTo>
                  <a:pt x="5061" y="17776"/>
                  <a:pt x="5213" y="17821"/>
                  <a:pt x="5361" y="17897"/>
                </a:cubicBezTo>
                <a:cubicBezTo>
                  <a:pt x="5481" y="17958"/>
                  <a:pt x="5598" y="18047"/>
                  <a:pt x="5718" y="18103"/>
                </a:cubicBezTo>
                <a:cubicBezTo>
                  <a:pt x="5896" y="18185"/>
                  <a:pt x="6077" y="18227"/>
                  <a:pt x="6254" y="18309"/>
                </a:cubicBezTo>
                <a:cubicBezTo>
                  <a:pt x="6720" y="18523"/>
                  <a:pt x="6482" y="18459"/>
                  <a:pt x="6880" y="18720"/>
                </a:cubicBezTo>
                <a:cubicBezTo>
                  <a:pt x="6998" y="18798"/>
                  <a:pt x="7117" y="18864"/>
                  <a:pt x="7237" y="18926"/>
                </a:cubicBezTo>
                <a:cubicBezTo>
                  <a:pt x="7386" y="19002"/>
                  <a:pt x="7536" y="19056"/>
                  <a:pt x="7684" y="19131"/>
                </a:cubicBezTo>
                <a:cubicBezTo>
                  <a:pt x="7804" y="19193"/>
                  <a:pt x="7921" y="19282"/>
                  <a:pt x="8041" y="19337"/>
                </a:cubicBezTo>
                <a:cubicBezTo>
                  <a:pt x="8627" y="19607"/>
                  <a:pt x="8451" y="19430"/>
                  <a:pt x="8935" y="19749"/>
                </a:cubicBezTo>
                <a:cubicBezTo>
                  <a:pt x="9026" y="19808"/>
                  <a:pt x="9112" y="19897"/>
                  <a:pt x="9203" y="19954"/>
                </a:cubicBezTo>
                <a:cubicBezTo>
                  <a:pt x="9204" y="19955"/>
                  <a:pt x="10096" y="20468"/>
                  <a:pt x="10275" y="20571"/>
                </a:cubicBezTo>
                <a:cubicBezTo>
                  <a:pt x="10394" y="20640"/>
                  <a:pt x="10511" y="20737"/>
                  <a:pt x="10633" y="20777"/>
                </a:cubicBezTo>
                <a:lnTo>
                  <a:pt x="11258" y="20983"/>
                </a:lnTo>
                <a:cubicBezTo>
                  <a:pt x="11783" y="21169"/>
                  <a:pt x="11869" y="21245"/>
                  <a:pt x="12420" y="21394"/>
                </a:cubicBezTo>
                <a:cubicBezTo>
                  <a:pt x="12717" y="21475"/>
                  <a:pt x="13015" y="21531"/>
                  <a:pt x="13313" y="21600"/>
                </a:cubicBezTo>
                <a:lnTo>
                  <a:pt x="15994" y="21394"/>
                </a:lnTo>
                <a:cubicBezTo>
                  <a:pt x="16912" y="21298"/>
                  <a:pt x="17217" y="21196"/>
                  <a:pt x="18049" y="20983"/>
                </a:cubicBezTo>
                <a:cubicBezTo>
                  <a:pt x="18228" y="20846"/>
                  <a:pt x="18428" y="20812"/>
                  <a:pt x="18585" y="20571"/>
                </a:cubicBezTo>
                <a:cubicBezTo>
                  <a:pt x="19055" y="19850"/>
                  <a:pt x="19359" y="19442"/>
                  <a:pt x="19747" y="18103"/>
                </a:cubicBezTo>
                <a:cubicBezTo>
                  <a:pt x="19806" y="17897"/>
                  <a:pt x="19860" y="17682"/>
                  <a:pt x="19925" y="17486"/>
                </a:cubicBezTo>
                <a:cubicBezTo>
                  <a:pt x="20158" y="16790"/>
                  <a:pt x="20444" y="16182"/>
                  <a:pt x="20640" y="15429"/>
                </a:cubicBezTo>
                <a:cubicBezTo>
                  <a:pt x="20963" y="14188"/>
                  <a:pt x="20812" y="14733"/>
                  <a:pt x="21087" y="13783"/>
                </a:cubicBezTo>
                <a:cubicBezTo>
                  <a:pt x="21301" y="12303"/>
                  <a:pt x="21041" y="14151"/>
                  <a:pt x="21266" y="12343"/>
                </a:cubicBezTo>
                <a:cubicBezTo>
                  <a:pt x="21522" y="10277"/>
                  <a:pt x="21165" y="13475"/>
                  <a:pt x="21444" y="10903"/>
                </a:cubicBezTo>
                <a:cubicBezTo>
                  <a:pt x="21385" y="10286"/>
                  <a:pt x="21352" y="9651"/>
                  <a:pt x="21266" y="9051"/>
                </a:cubicBezTo>
                <a:cubicBezTo>
                  <a:pt x="21232" y="8817"/>
                  <a:pt x="21159" y="8617"/>
                  <a:pt x="21087" y="8434"/>
                </a:cubicBezTo>
                <a:cubicBezTo>
                  <a:pt x="20888" y="7929"/>
                  <a:pt x="20000" y="5817"/>
                  <a:pt x="19657" y="5554"/>
                </a:cubicBezTo>
                <a:lnTo>
                  <a:pt x="19389" y="5349"/>
                </a:lnTo>
                <a:cubicBezTo>
                  <a:pt x="19167" y="5008"/>
                  <a:pt x="19023" y="4749"/>
                  <a:pt x="18764" y="4526"/>
                </a:cubicBezTo>
                <a:cubicBezTo>
                  <a:pt x="18649" y="4426"/>
                  <a:pt x="18522" y="4415"/>
                  <a:pt x="18406" y="4320"/>
                </a:cubicBezTo>
                <a:cubicBezTo>
                  <a:pt x="18104" y="4072"/>
                  <a:pt x="17824" y="3676"/>
                  <a:pt x="17513" y="3497"/>
                </a:cubicBezTo>
                <a:cubicBezTo>
                  <a:pt x="17008" y="3207"/>
                  <a:pt x="17276" y="3347"/>
                  <a:pt x="16709" y="3086"/>
                </a:cubicBezTo>
                <a:cubicBezTo>
                  <a:pt x="16590" y="2949"/>
                  <a:pt x="16476" y="2782"/>
                  <a:pt x="16351" y="2674"/>
                </a:cubicBezTo>
                <a:cubicBezTo>
                  <a:pt x="16138" y="2490"/>
                  <a:pt x="15643" y="2334"/>
                  <a:pt x="15458" y="2263"/>
                </a:cubicBezTo>
                <a:cubicBezTo>
                  <a:pt x="14446" y="1486"/>
                  <a:pt x="16383" y="2937"/>
                  <a:pt x="14654" y="1851"/>
                </a:cubicBezTo>
                <a:cubicBezTo>
                  <a:pt x="14499" y="1754"/>
                  <a:pt x="14362" y="1537"/>
                  <a:pt x="14207" y="1440"/>
                </a:cubicBezTo>
                <a:cubicBezTo>
                  <a:pt x="14032" y="1330"/>
                  <a:pt x="13848" y="1316"/>
                  <a:pt x="13671" y="1234"/>
                </a:cubicBezTo>
                <a:cubicBezTo>
                  <a:pt x="13550" y="1179"/>
                  <a:pt x="13434" y="1079"/>
                  <a:pt x="13313" y="1029"/>
                </a:cubicBezTo>
                <a:cubicBezTo>
                  <a:pt x="13004" y="899"/>
                  <a:pt x="12265" y="707"/>
                  <a:pt x="11973" y="617"/>
                </a:cubicBezTo>
                <a:cubicBezTo>
                  <a:pt x="11764" y="553"/>
                  <a:pt x="11557" y="463"/>
                  <a:pt x="11347" y="411"/>
                </a:cubicBezTo>
                <a:cubicBezTo>
                  <a:pt x="10723" y="257"/>
                  <a:pt x="9471" y="0"/>
                  <a:pt x="9471" y="0"/>
                </a:cubicBezTo>
                <a:cubicBezTo>
                  <a:pt x="8280" y="69"/>
                  <a:pt x="7088" y="81"/>
                  <a:pt x="5897" y="206"/>
                </a:cubicBezTo>
                <a:cubicBezTo>
                  <a:pt x="5586" y="238"/>
                  <a:pt x="4988" y="983"/>
                  <a:pt x="4825" y="1234"/>
                </a:cubicBezTo>
                <a:lnTo>
                  <a:pt x="4289" y="2057"/>
                </a:lnTo>
                <a:lnTo>
                  <a:pt x="4021" y="2469"/>
                </a:lnTo>
                <a:cubicBezTo>
                  <a:pt x="4050" y="2743"/>
                  <a:pt x="4033" y="3071"/>
                  <a:pt x="4110" y="3291"/>
                </a:cubicBezTo>
                <a:cubicBezTo>
                  <a:pt x="4169" y="3461"/>
                  <a:pt x="4286" y="3455"/>
                  <a:pt x="4378" y="3497"/>
                </a:cubicBezTo>
                <a:cubicBezTo>
                  <a:pt x="4585" y="3592"/>
                  <a:pt x="4795" y="3634"/>
                  <a:pt x="5003" y="3703"/>
                </a:cubicBezTo>
                <a:cubicBezTo>
                  <a:pt x="5182" y="3840"/>
                  <a:pt x="5435" y="3753"/>
                  <a:pt x="5540" y="4114"/>
                </a:cubicBezTo>
                <a:lnTo>
                  <a:pt x="5718" y="4731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</a:ln>
        </p:spPr>
        <p:txBody>
          <a:bodyPr lIns="20794" tIns="20794" rIns="20794" bIns="20794" anchor="ctr"/>
          <a:lstStyle/>
          <a:p>
            <a:pPr algn="ctr" defTabSz="416103">
              <a:defRPr sz="800">
                <a:ln w="952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142" name="bg object 17"/>
          <p:cNvGrpSpPr/>
          <p:nvPr/>
        </p:nvGrpSpPr>
        <p:grpSpPr>
          <a:xfrm>
            <a:off x="405252" y="476817"/>
            <a:ext cx="264721" cy="148101"/>
            <a:chOff x="0" y="0"/>
            <a:chExt cx="264719" cy="148100"/>
          </a:xfrm>
        </p:grpSpPr>
        <p:sp>
          <p:nvSpPr>
            <p:cNvPr id="138" name="Фигура"/>
            <p:cNvSpPr/>
            <p:nvPr/>
          </p:nvSpPr>
          <p:spPr>
            <a:xfrm>
              <a:off x="0" y="0"/>
              <a:ext cx="146050" cy="3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108" y="5544"/>
                  </a:lnTo>
                  <a:lnTo>
                    <a:pt x="288" y="10997"/>
                  </a:lnTo>
                  <a:lnTo>
                    <a:pt x="536" y="16352"/>
                  </a:lnTo>
                  <a:lnTo>
                    <a:pt x="85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39" name="Фигура"/>
            <p:cNvSpPr/>
            <p:nvPr/>
          </p:nvSpPr>
          <p:spPr>
            <a:xfrm>
              <a:off x="6833" y="0"/>
              <a:ext cx="184706" cy="68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238" y="0"/>
                  </a:lnTo>
                  <a:lnTo>
                    <a:pt x="0" y="11959"/>
                  </a:lnTo>
                  <a:lnTo>
                    <a:pt x="320" y="14469"/>
                  </a:lnTo>
                  <a:lnTo>
                    <a:pt x="688" y="16914"/>
                  </a:lnTo>
                  <a:lnTo>
                    <a:pt x="1102" y="19293"/>
                  </a:lnTo>
                  <a:lnTo>
                    <a:pt x="156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40" name="Фигура"/>
            <p:cNvSpPr/>
            <p:nvPr/>
          </p:nvSpPr>
          <p:spPr>
            <a:xfrm>
              <a:off x="22192" y="0"/>
              <a:ext cx="203781" cy="10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9080" y="0"/>
                  </a:lnTo>
                  <a:lnTo>
                    <a:pt x="0" y="15358"/>
                  </a:lnTo>
                  <a:lnTo>
                    <a:pt x="535" y="17028"/>
                  </a:lnTo>
                  <a:lnTo>
                    <a:pt x="1117" y="18627"/>
                  </a:lnTo>
                  <a:lnTo>
                    <a:pt x="1745" y="20152"/>
                  </a:lnTo>
                  <a:lnTo>
                    <a:pt x="241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41" name="Фигура"/>
            <p:cNvSpPr/>
            <p:nvPr/>
          </p:nvSpPr>
          <p:spPr>
            <a:xfrm>
              <a:off x="47938" y="43432"/>
              <a:ext cx="216782" cy="10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669"/>
                  </a:moveTo>
                  <a:lnTo>
                    <a:pt x="10824" y="0"/>
                  </a:lnTo>
                  <a:lnTo>
                    <a:pt x="0" y="12563"/>
                  </a:lnTo>
                  <a:lnTo>
                    <a:pt x="1801" y="15650"/>
                  </a:lnTo>
                  <a:lnTo>
                    <a:pt x="3814" y="18160"/>
                  </a:lnTo>
                  <a:lnTo>
                    <a:pt x="6008" y="20030"/>
                  </a:lnTo>
                  <a:lnTo>
                    <a:pt x="8355" y="21197"/>
                  </a:lnTo>
                  <a:lnTo>
                    <a:pt x="10826" y="21600"/>
                  </a:lnTo>
                  <a:lnTo>
                    <a:pt x="13282" y="21203"/>
                  </a:lnTo>
                  <a:lnTo>
                    <a:pt x="15616" y="20049"/>
                  </a:lnTo>
                  <a:lnTo>
                    <a:pt x="17800" y="18201"/>
                  </a:lnTo>
                  <a:lnTo>
                    <a:pt x="19804" y="15722"/>
                  </a:lnTo>
                  <a:lnTo>
                    <a:pt x="21600" y="12669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pic>
        <p:nvPicPr>
          <p:cNvPr id="143" name="bg object 18" descr="bg object 1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6205" y="476817"/>
            <a:ext cx="102236" cy="317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6" name="bg object 19"/>
          <p:cNvGrpSpPr/>
          <p:nvPr/>
        </p:nvGrpSpPr>
        <p:grpSpPr>
          <a:xfrm>
            <a:off x="405016" y="311226"/>
            <a:ext cx="313670" cy="232147"/>
            <a:chOff x="0" y="0"/>
            <a:chExt cx="313668" cy="232146"/>
          </a:xfrm>
        </p:grpSpPr>
        <p:sp>
          <p:nvSpPr>
            <p:cNvPr id="144" name="Фигура"/>
            <p:cNvSpPr/>
            <p:nvPr/>
          </p:nvSpPr>
          <p:spPr>
            <a:xfrm>
              <a:off x="186796" y="181562"/>
              <a:ext cx="120496" cy="50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362"/>
                  </a:moveTo>
                  <a:lnTo>
                    <a:pt x="3413" y="0"/>
                  </a:lnTo>
                  <a:lnTo>
                    <a:pt x="0" y="4551"/>
                  </a:lnTo>
                  <a:lnTo>
                    <a:pt x="19296" y="21600"/>
                  </a:lnTo>
                  <a:lnTo>
                    <a:pt x="19981" y="18428"/>
                  </a:lnTo>
                  <a:lnTo>
                    <a:pt x="20592" y="15160"/>
                  </a:lnTo>
                  <a:lnTo>
                    <a:pt x="21133" y="11803"/>
                  </a:lnTo>
                  <a:lnTo>
                    <a:pt x="21600" y="8362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45" name="Фигура"/>
            <p:cNvSpPr/>
            <p:nvPr/>
          </p:nvSpPr>
          <p:spPr>
            <a:xfrm>
              <a:off x="0" y="0"/>
              <a:ext cx="313669" cy="15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502" y="18602"/>
                  </a:lnTo>
                  <a:lnTo>
                    <a:pt x="21215" y="15801"/>
                  </a:lnTo>
                  <a:lnTo>
                    <a:pt x="20752" y="13145"/>
                  </a:lnTo>
                  <a:lnTo>
                    <a:pt x="20126" y="10659"/>
                  </a:lnTo>
                  <a:lnTo>
                    <a:pt x="19350" y="8371"/>
                  </a:lnTo>
                  <a:lnTo>
                    <a:pt x="18437" y="6304"/>
                  </a:lnTo>
                  <a:lnTo>
                    <a:pt x="17400" y="4485"/>
                  </a:lnTo>
                  <a:lnTo>
                    <a:pt x="16251" y="2938"/>
                  </a:lnTo>
                  <a:lnTo>
                    <a:pt x="15004" y="1691"/>
                  </a:lnTo>
                  <a:lnTo>
                    <a:pt x="13671" y="769"/>
                  </a:lnTo>
                  <a:lnTo>
                    <a:pt x="12265" y="197"/>
                  </a:lnTo>
                  <a:lnTo>
                    <a:pt x="10800" y="0"/>
                  </a:lnTo>
                  <a:lnTo>
                    <a:pt x="9334" y="197"/>
                  </a:lnTo>
                  <a:lnTo>
                    <a:pt x="7928" y="769"/>
                  </a:lnTo>
                  <a:lnTo>
                    <a:pt x="6595" y="1691"/>
                  </a:lnTo>
                  <a:lnTo>
                    <a:pt x="5348" y="2938"/>
                  </a:lnTo>
                  <a:lnTo>
                    <a:pt x="4200" y="4485"/>
                  </a:lnTo>
                  <a:lnTo>
                    <a:pt x="3162" y="6304"/>
                  </a:lnTo>
                  <a:lnTo>
                    <a:pt x="2249" y="8371"/>
                  </a:lnTo>
                  <a:lnTo>
                    <a:pt x="1473" y="10659"/>
                  </a:lnTo>
                  <a:lnTo>
                    <a:pt x="848" y="13145"/>
                  </a:lnTo>
                  <a:lnTo>
                    <a:pt x="385" y="15801"/>
                  </a:lnTo>
                  <a:lnTo>
                    <a:pt x="97" y="18602"/>
                  </a:lnTo>
                  <a:lnTo>
                    <a:pt x="0" y="21600"/>
                  </a:lnTo>
                  <a:lnTo>
                    <a:pt x="2322" y="21600"/>
                  </a:lnTo>
                  <a:lnTo>
                    <a:pt x="2469" y="18571"/>
                  </a:lnTo>
                  <a:lnTo>
                    <a:pt x="2872" y="15719"/>
                  </a:lnTo>
                  <a:lnTo>
                    <a:pt x="3506" y="13092"/>
                  </a:lnTo>
                  <a:lnTo>
                    <a:pt x="4349" y="10739"/>
                  </a:lnTo>
                  <a:lnTo>
                    <a:pt x="5376" y="8706"/>
                  </a:lnTo>
                  <a:lnTo>
                    <a:pt x="6562" y="7042"/>
                  </a:lnTo>
                  <a:lnTo>
                    <a:pt x="7885" y="5794"/>
                  </a:lnTo>
                  <a:lnTo>
                    <a:pt x="9320" y="5011"/>
                  </a:lnTo>
                  <a:lnTo>
                    <a:pt x="10843" y="4739"/>
                  </a:lnTo>
                  <a:lnTo>
                    <a:pt x="12367" y="5011"/>
                  </a:lnTo>
                  <a:lnTo>
                    <a:pt x="13802" y="5794"/>
                  </a:lnTo>
                  <a:lnTo>
                    <a:pt x="15125" y="7042"/>
                  </a:lnTo>
                  <a:lnTo>
                    <a:pt x="16312" y="8706"/>
                  </a:lnTo>
                  <a:lnTo>
                    <a:pt x="17339" y="10739"/>
                  </a:lnTo>
                  <a:lnTo>
                    <a:pt x="18181" y="13092"/>
                  </a:lnTo>
                  <a:lnTo>
                    <a:pt x="18816" y="15719"/>
                  </a:lnTo>
                  <a:lnTo>
                    <a:pt x="19219" y="18571"/>
                  </a:lnTo>
                  <a:lnTo>
                    <a:pt x="19365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pic>
        <p:nvPicPr>
          <p:cNvPr id="147" name="bg object 20" descr="bg object 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035" y="422043"/>
            <a:ext cx="94915" cy="465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bg object 21"/>
          <p:cNvGrpSpPr/>
          <p:nvPr/>
        </p:nvGrpSpPr>
        <p:grpSpPr>
          <a:xfrm>
            <a:off x="442372" y="349385"/>
            <a:ext cx="255085" cy="229392"/>
            <a:chOff x="0" y="0"/>
            <a:chExt cx="255084" cy="229391"/>
          </a:xfrm>
        </p:grpSpPr>
        <p:sp>
          <p:nvSpPr>
            <p:cNvPr id="148" name="Фигура"/>
            <p:cNvSpPr/>
            <p:nvPr/>
          </p:nvSpPr>
          <p:spPr>
            <a:xfrm>
              <a:off x="0" y="0"/>
              <a:ext cx="240234" cy="119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414" y="17719"/>
                  </a:lnTo>
                  <a:lnTo>
                    <a:pt x="20903" y="14065"/>
                  </a:lnTo>
                  <a:lnTo>
                    <a:pt x="20098" y="10701"/>
                  </a:lnTo>
                  <a:lnTo>
                    <a:pt x="19031" y="7685"/>
                  </a:lnTo>
                  <a:lnTo>
                    <a:pt x="17730" y="5081"/>
                  </a:lnTo>
                  <a:lnTo>
                    <a:pt x="16226" y="2950"/>
                  </a:lnTo>
                  <a:lnTo>
                    <a:pt x="14549" y="1352"/>
                  </a:lnTo>
                  <a:lnTo>
                    <a:pt x="12730" y="348"/>
                  </a:lnTo>
                  <a:lnTo>
                    <a:pt x="10799" y="0"/>
                  </a:lnTo>
                  <a:lnTo>
                    <a:pt x="8869" y="348"/>
                  </a:lnTo>
                  <a:lnTo>
                    <a:pt x="7050" y="1352"/>
                  </a:lnTo>
                  <a:lnTo>
                    <a:pt x="5373" y="2950"/>
                  </a:lnTo>
                  <a:lnTo>
                    <a:pt x="3870" y="5081"/>
                  </a:lnTo>
                  <a:lnTo>
                    <a:pt x="2569" y="7685"/>
                  </a:lnTo>
                  <a:lnTo>
                    <a:pt x="1501" y="10701"/>
                  </a:lnTo>
                  <a:lnTo>
                    <a:pt x="697" y="14065"/>
                  </a:lnTo>
                  <a:lnTo>
                    <a:pt x="186" y="17719"/>
                  </a:lnTo>
                  <a:lnTo>
                    <a:pt x="0" y="21600"/>
                  </a:lnTo>
                  <a:lnTo>
                    <a:pt x="2916" y="21600"/>
                  </a:lnTo>
                  <a:lnTo>
                    <a:pt x="3140" y="17994"/>
                  </a:lnTo>
                  <a:lnTo>
                    <a:pt x="3742" y="14685"/>
                  </a:lnTo>
                  <a:lnTo>
                    <a:pt x="4676" y="11765"/>
                  </a:lnTo>
                  <a:lnTo>
                    <a:pt x="5896" y="9330"/>
                  </a:lnTo>
                  <a:lnTo>
                    <a:pt x="7354" y="7474"/>
                  </a:lnTo>
                  <a:lnTo>
                    <a:pt x="9004" y="6291"/>
                  </a:lnTo>
                  <a:lnTo>
                    <a:pt x="10799" y="5875"/>
                  </a:lnTo>
                  <a:lnTo>
                    <a:pt x="12595" y="6291"/>
                  </a:lnTo>
                  <a:lnTo>
                    <a:pt x="14245" y="7474"/>
                  </a:lnTo>
                  <a:lnTo>
                    <a:pt x="15703" y="9330"/>
                  </a:lnTo>
                  <a:lnTo>
                    <a:pt x="16923" y="11765"/>
                  </a:lnTo>
                  <a:lnTo>
                    <a:pt x="17857" y="14685"/>
                  </a:lnTo>
                  <a:lnTo>
                    <a:pt x="18460" y="17994"/>
                  </a:lnTo>
                  <a:lnTo>
                    <a:pt x="18683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49" name="Фигура"/>
            <p:cNvSpPr/>
            <p:nvPr/>
          </p:nvSpPr>
          <p:spPr>
            <a:xfrm>
              <a:off x="123492" y="156602"/>
              <a:ext cx="131593" cy="7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126"/>
                  </a:moveTo>
                  <a:lnTo>
                    <a:pt x="3515" y="0"/>
                  </a:lnTo>
                  <a:lnTo>
                    <a:pt x="0" y="3560"/>
                  </a:lnTo>
                  <a:lnTo>
                    <a:pt x="17579" y="21600"/>
                  </a:lnTo>
                  <a:lnTo>
                    <a:pt x="18706" y="19416"/>
                  </a:lnTo>
                  <a:lnTo>
                    <a:pt x="19754" y="17104"/>
                  </a:lnTo>
                  <a:lnTo>
                    <a:pt x="20719" y="14671"/>
                  </a:lnTo>
                  <a:lnTo>
                    <a:pt x="21600" y="12126"/>
                  </a:lnTo>
                  <a:close/>
                </a:path>
              </a:pathLst>
            </a:custGeom>
            <a:solidFill>
              <a:srgbClr val="84BC41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50" name="Фигура"/>
            <p:cNvSpPr/>
            <p:nvPr/>
          </p:nvSpPr>
          <p:spPr>
            <a:xfrm>
              <a:off x="36229" y="36235"/>
              <a:ext cx="167764" cy="83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19"/>
                  </a:moveTo>
                  <a:lnTo>
                    <a:pt x="21181" y="15795"/>
                  </a:lnTo>
                  <a:lnTo>
                    <a:pt x="20075" y="10653"/>
                  </a:lnTo>
                  <a:lnTo>
                    <a:pt x="18383" y="6298"/>
                  </a:lnTo>
                  <a:lnTo>
                    <a:pt x="16207" y="2935"/>
                  </a:lnTo>
                  <a:lnTo>
                    <a:pt x="13645" y="768"/>
                  </a:lnTo>
                  <a:lnTo>
                    <a:pt x="10800" y="0"/>
                  </a:lnTo>
                  <a:lnTo>
                    <a:pt x="7949" y="771"/>
                  </a:lnTo>
                  <a:lnTo>
                    <a:pt x="5383" y="2948"/>
                  </a:lnTo>
                  <a:lnTo>
                    <a:pt x="3203" y="6325"/>
                  </a:lnTo>
                  <a:lnTo>
                    <a:pt x="1512" y="10697"/>
                  </a:lnTo>
                  <a:lnTo>
                    <a:pt x="410" y="15856"/>
                  </a:lnTo>
                  <a:lnTo>
                    <a:pt x="0" y="21600"/>
                  </a:lnTo>
                  <a:lnTo>
                    <a:pt x="4082" y="21600"/>
                  </a:lnTo>
                  <a:lnTo>
                    <a:pt x="4642" y="16399"/>
                  </a:lnTo>
                  <a:lnTo>
                    <a:pt x="6089" y="12156"/>
                  </a:lnTo>
                  <a:lnTo>
                    <a:pt x="8211" y="9296"/>
                  </a:lnTo>
                  <a:lnTo>
                    <a:pt x="10800" y="8249"/>
                  </a:lnTo>
                  <a:lnTo>
                    <a:pt x="13389" y="9296"/>
                  </a:lnTo>
                  <a:lnTo>
                    <a:pt x="15512" y="12156"/>
                  </a:lnTo>
                  <a:lnTo>
                    <a:pt x="16959" y="16399"/>
                  </a:lnTo>
                  <a:lnTo>
                    <a:pt x="17520" y="21600"/>
                  </a:lnTo>
                  <a:lnTo>
                    <a:pt x="21529" y="21600"/>
                  </a:lnTo>
                  <a:lnTo>
                    <a:pt x="21600" y="21519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</p:grpSp>
      <p:pic>
        <p:nvPicPr>
          <p:cNvPr id="152" name="bg object 22" descr="bg object 2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87958" y="408635"/>
            <a:ext cx="43508" cy="4413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bg object 23"/>
          <p:cNvSpPr/>
          <p:nvPr/>
        </p:nvSpPr>
        <p:spPr>
          <a:xfrm>
            <a:off x="842131" y="408875"/>
            <a:ext cx="28756" cy="43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799" y="21600"/>
                </a:lnTo>
                <a:lnTo>
                  <a:pt x="2799" y="1705"/>
                </a:lnTo>
                <a:lnTo>
                  <a:pt x="21600" y="1705"/>
                </a:lnTo>
                <a:lnTo>
                  <a:pt x="21600" y="0"/>
                </a:lnTo>
                <a:close/>
              </a:path>
            </a:pathLst>
          </a:custGeom>
          <a:solidFill>
            <a:srgbClr val="015B2E"/>
          </a:solidFill>
          <a:ln w="12700">
            <a:miter lim="400000"/>
          </a:ln>
        </p:spPr>
        <p:txBody>
          <a:bodyPr lIns="20794" tIns="20794" rIns="20794" bIns="20794"/>
          <a:lstStyle/>
          <a:p>
            <a:pPr defTabSz="416103"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54" name="bg object 24" descr="bg object 2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1679" y="408634"/>
            <a:ext cx="33114" cy="4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bg object 25" descr="bg object 2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3815" y="407943"/>
            <a:ext cx="91451" cy="455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g object 26" descr="bg object 26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31292" y="408635"/>
            <a:ext cx="36068" cy="4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bg object 27" descr="bg object 27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34994" y="408634"/>
            <a:ext cx="29759" cy="4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bg object 28" descr="bg object 28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78416" y="408634"/>
            <a:ext cx="44635" cy="54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bg object 29" descr="bg object 2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77819" y="408634"/>
            <a:ext cx="33101" cy="4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bg object 30" descr="bg object 30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223037" y="408635"/>
            <a:ext cx="42566" cy="4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bg object 31" descr="bg object 31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93374" y="472485"/>
            <a:ext cx="33102" cy="44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bg object 32" descr="bg object 32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35508" y="471793"/>
            <a:ext cx="45910" cy="4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bg object 33" descr="bg object 33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91394" y="471793"/>
            <a:ext cx="79838" cy="45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bg object 34" descr="bg object 34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983857" y="472487"/>
            <a:ext cx="36079" cy="44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g object 35" descr="bg object 3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35959" y="472487"/>
            <a:ext cx="36068" cy="441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Группа 39"/>
          <p:cNvGrpSpPr/>
          <p:nvPr/>
        </p:nvGrpSpPr>
        <p:grpSpPr>
          <a:xfrm>
            <a:off x="7223231" y="269355"/>
            <a:ext cx="1438442" cy="348535"/>
            <a:chOff x="0" y="0"/>
            <a:chExt cx="1438440" cy="348534"/>
          </a:xfrm>
        </p:grpSpPr>
        <p:sp>
          <p:nvSpPr>
            <p:cNvPr id="166" name="bg object 33"/>
            <p:cNvSpPr/>
            <p:nvPr/>
          </p:nvSpPr>
          <p:spPr>
            <a:xfrm>
              <a:off x="1285579" y="213183"/>
              <a:ext cx="21455" cy="30616"/>
            </a:xfrm>
            <a:prstGeom prst="rect">
              <a:avLst/>
            </a:pr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67" name="bg object 34"/>
            <p:cNvSpPr/>
            <p:nvPr/>
          </p:nvSpPr>
          <p:spPr>
            <a:xfrm>
              <a:off x="1285578" y="170441"/>
              <a:ext cx="66088" cy="7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588" y="0"/>
                  </a:lnTo>
                  <a:lnTo>
                    <a:pt x="14588" y="8164"/>
                  </a:lnTo>
                  <a:lnTo>
                    <a:pt x="7012" y="8164"/>
                  </a:lnTo>
                  <a:lnTo>
                    <a:pt x="7012" y="0"/>
                  </a:lnTo>
                  <a:lnTo>
                    <a:pt x="0" y="0"/>
                  </a:lnTo>
                  <a:lnTo>
                    <a:pt x="0" y="12586"/>
                  </a:lnTo>
                  <a:lnTo>
                    <a:pt x="14588" y="12586"/>
                  </a:lnTo>
                  <a:lnTo>
                    <a:pt x="1458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168" name="bg object 35" descr="bg object 35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368317" y="170438"/>
              <a:ext cx="70124" cy="734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9" name="bg object 36" descr="bg object 36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735" y="-1"/>
              <a:ext cx="70311" cy="190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4" name="bg object 37"/>
            <p:cNvGrpSpPr/>
            <p:nvPr/>
          </p:nvGrpSpPr>
          <p:grpSpPr>
            <a:xfrm>
              <a:off x="148951" y="120868"/>
              <a:ext cx="116050" cy="63724"/>
              <a:chOff x="0" y="0"/>
              <a:chExt cx="116048" cy="63722"/>
            </a:xfrm>
          </p:grpSpPr>
          <p:sp>
            <p:nvSpPr>
              <p:cNvPr id="170" name="Фигура"/>
              <p:cNvSpPr/>
              <p:nvPr/>
            </p:nvSpPr>
            <p:spPr>
              <a:xfrm>
                <a:off x="0" y="0"/>
                <a:ext cx="31691" cy="63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56" y="0"/>
                    </a:moveTo>
                    <a:lnTo>
                      <a:pt x="7181" y="460"/>
                    </a:lnTo>
                    <a:lnTo>
                      <a:pt x="3444" y="1714"/>
                    </a:lnTo>
                    <a:lnTo>
                      <a:pt x="924" y="3573"/>
                    </a:lnTo>
                    <a:lnTo>
                      <a:pt x="0" y="5848"/>
                    </a:lnTo>
                    <a:lnTo>
                      <a:pt x="0" y="7119"/>
                    </a:lnTo>
                    <a:lnTo>
                      <a:pt x="830" y="8280"/>
                    </a:lnTo>
                    <a:lnTo>
                      <a:pt x="2204" y="9241"/>
                    </a:lnTo>
                    <a:lnTo>
                      <a:pt x="1188" y="9578"/>
                    </a:lnTo>
                    <a:lnTo>
                      <a:pt x="502" y="10149"/>
                    </a:lnTo>
                    <a:lnTo>
                      <a:pt x="502" y="11455"/>
                    </a:lnTo>
                    <a:lnTo>
                      <a:pt x="1188" y="12030"/>
                    </a:lnTo>
                    <a:lnTo>
                      <a:pt x="2204" y="12363"/>
                    </a:lnTo>
                    <a:lnTo>
                      <a:pt x="830" y="13322"/>
                    </a:lnTo>
                    <a:lnTo>
                      <a:pt x="0" y="14484"/>
                    </a:lnTo>
                    <a:lnTo>
                      <a:pt x="0" y="15755"/>
                    </a:lnTo>
                    <a:lnTo>
                      <a:pt x="924" y="18031"/>
                    </a:lnTo>
                    <a:lnTo>
                      <a:pt x="3444" y="19889"/>
                    </a:lnTo>
                    <a:lnTo>
                      <a:pt x="7181" y="21141"/>
                    </a:lnTo>
                    <a:lnTo>
                      <a:pt x="11756" y="21600"/>
                    </a:lnTo>
                    <a:lnTo>
                      <a:pt x="16334" y="21141"/>
                    </a:lnTo>
                    <a:lnTo>
                      <a:pt x="20079" y="19889"/>
                    </a:lnTo>
                    <a:lnTo>
                      <a:pt x="21599" y="18772"/>
                    </a:lnTo>
                    <a:lnTo>
                      <a:pt x="11756" y="18772"/>
                    </a:lnTo>
                    <a:lnTo>
                      <a:pt x="9403" y="18534"/>
                    </a:lnTo>
                    <a:lnTo>
                      <a:pt x="7477" y="17888"/>
                    </a:lnTo>
                    <a:lnTo>
                      <a:pt x="6176" y="16929"/>
                    </a:lnTo>
                    <a:lnTo>
                      <a:pt x="5699" y="15755"/>
                    </a:lnTo>
                    <a:lnTo>
                      <a:pt x="5699" y="15145"/>
                    </a:lnTo>
                    <a:lnTo>
                      <a:pt x="6061" y="14572"/>
                    </a:lnTo>
                    <a:lnTo>
                      <a:pt x="6692" y="14093"/>
                    </a:lnTo>
                    <a:lnTo>
                      <a:pt x="8398" y="12679"/>
                    </a:lnTo>
                    <a:lnTo>
                      <a:pt x="7343" y="12220"/>
                    </a:lnTo>
                    <a:lnTo>
                      <a:pt x="6688" y="11554"/>
                    </a:lnTo>
                    <a:lnTo>
                      <a:pt x="6688" y="10054"/>
                    </a:lnTo>
                    <a:lnTo>
                      <a:pt x="7343" y="9380"/>
                    </a:lnTo>
                    <a:lnTo>
                      <a:pt x="8398" y="8923"/>
                    </a:lnTo>
                    <a:lnTo>
                      <a:pt x="6692" y="7499"/>
                    </a:lnTo>
                    <a:lnTo>
                      <a:pt x="6061" y="7026"/>
                    </a:lnTo>
                    <a:lnTo>
                      <a:pt x="5699" y="6461"/>
                    </a:lnTo>
                    <a:lnTo>
                      <a:pt x="5699" y="5848"/>
                    </a:lnTo>
                    <a:lnTo>
                      <a:pt x="6176" y="4675"/>
                    </a:lnTo>
                    <a:lnTo>
                      <a:pt x="7477" y="3716"/>
                    </a:lnTo>
                    <a:lnTo>
                      <a:pt x="9403" y="3069"/>
                    </a:lnTo>
                    <a:lnTo>
                      <a:pt x="11756" y="2832"/>
                    </a:lnTo>
                    <a:lnTo>
                      <a:pt x="21600" y="2832"/>
                    </a:lnTo>
                    <a:lnTo>
                      <a:pt x="20079" y="1714"/>
                    </a:lnTo>
                    <a:lnTo>
                      <a:pt x="16334" y="460"/>
                    </a:lnTo>
                    <a:lnTo>
                      <a:pt x="11756" y="0"/>
                    </a:lnTo>
                    <a:close/>
                  </a:path>
                </a:pathLst>
              </a:custGeom>
              <a:solidFill>
                <a:srgbClr val="FFC2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71" name="Фигура"/>
              <p:cNvSpPr/>
              <p:nvPr/>
            </p:nvSpPr>
            <p:spPr>
              <a:xfrm>
                <a:off x="85536" y="51320"/>
                <a:ext cx="20466" cy="9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201" y="21600"/>
                    </a:lnTo>
                    <a:lnTo>
                      <a:pt x="6201" y="11825"/>
                    </a:lnTo>
                    <a:lnTo>
                      <a:pt x="21600" y="118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2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72" name="Фигура"/>
              <p:cNvSpPr/>
              <p:nvPr/>
            </p:nvSpPr>
            <p:spPr>
              <a:xfrm>
                <a:off x="17247" y="8355"/>
                <a:ext cx="98802" cy="47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57" y="0"/>
                    </a:moveTo>
                    <a:lnTo>
                      <a:pt x="0" y="0"/>
                    </a:lnTo>
                    <a:lnTo>
                      <a:pt x="758" y="322"/>
                    </a:lnTo>
                    <a:lnTo>
                      <a:pt x="1377" y="1198"/>
                    </a:lnTo>
                    <a:lnTo>
                      <a:pt x="1796" y="2497"/>
                    </a:lnTo>
                    <a:lnTo>
                      <a:pt x="1949" y="4087"/>
                    </a:lnTo>
                    <a:lnTo>
                      <a:pt x="1804" y="5683"/>
                    </a:lnTo>
                    <a:lnTo>
                      <a:pt x="1491" y="7528"/>
                    </a:lnTo>
                    <a:lnTo>
                      <a:pt x="1160" y="9149"/>
                    </a:lnTo>
                    <a:lnTo>
                      <a:pt x="1033" y="9721"/>
                    </a:lnTo>
                    <a:lnTo>
                      <a:pt x="1033" y="11876"/>
                    </a:lnTo>
                    <a:lnTo>
                      <a:pt x="1566" y="14215"/>
                    </a:lnTo>
                    <a:lnTo>
                      <a:pt x="1835" y="15558"/>
                    </a:lnTo>
                    <a:lnTo>
                      <a:pt x="1935" y="16487"/>
                    </a:lnTo>
                    <a:lnTo>
                      <a:pt x="1949" y="17513"/>
                    </a:lnTo>
                    <a:lnTo>
                      <a:pt x="1796" y="19102"/>
                    </a:lnTo>
                    <a:lnTo>
                      <a:pt x="1377" y="20402"/>
                    </a:lnTo>
                    <a:lnTo>
                      <a:pt x="758" y="21278"/>
                    </a:lnTo>
                    <a:lnTo>
                      <a:pt x="0" y="21600"/>
                    </a:lnTo>
                    <a:lnTo>
                      <a:pt x="3157" y="21600"/>
                    </a:lnTo>
                    <a:lnTo>
                      <a:pt x="3481" y="20596"/>
                    </a:lnTo>
                    <a:lnTo>
                      <a:pt x="3778" y="17513"/>
                    </a:lnTo>
                    <a:lnTo>
                      <a:pt x="3769" y="15909"/>
                    </a:lnTo>
                    <a:lnTo>
                      <a:pt x="3562" y="14538"/>
                    </a:lnTo>
                    <a:lnTo>
                      <a:pt x="3195" y="13328"/>
                    </a:lnTo>
                    <a:lnTo>
                      <a:pt x="21194" y="13328"/>
                    </a:lnTo>
                    <a:lnTo>
                      <a:pt x="21596" y="12464"/>
                    </a:lnTo>
                    <a:lnTo>
                      <a:pt x="21600" y="9141"/>
                    </a:lnTo>
                    <a:lnTo>
                      <a:pt x="21194" y="8275"/>
                    </a:lnTo>
                    <a:lnTo>
                      <a:pt x="3195" y="8275"/>
                    </a:lnTo>
                    <a:lnTo>
                      <a:pt x="3562" y="7062"/>
                    </a:lnTo>
                    <a:lnTo>
                      <a:pt x="3770" y="5683"/>
                    </a:lnTo>
                    <a:lnTo>
                      <a:pt x="3778" y="4087"/>
                    </a:lnTo>
                    <a:lnTo>
                      <a:pt x="3481" y="1004"/>
                    </a:lnTo>
                    <a:lnTo>
                      <a:pt x="3157" y="0"/>
                    </a:lnTo>
                    <a:close/>
                  </a:path>
                </a:pathLst>
              </a:custGeom>
              <a:solidFill>
                <a:srgbClr val="FFC2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73" name="Фигура"/>
              <p:cNvSpPr/>
              <p:nvPr/>
            </p:nvSpPr>
            <p:spPr>
              <a:xfrm>
                <a:off x="85536" y="37370"/>
                <a:ext cx="20466" cy="2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91"/>
                    </a:moveTo>
                    <a:lnTo>
                      <a:pt x="15405" y="17591"/>
                    </a:lnTo>
                    <a:lnTo>
                      <a:pt x="15405" y="21600"/>
                    </a:lnTo>
                    <a:lnTo>
                      <a:pt x="21600" y="21600"/>
                    </a:lnTo>
                    <a:lnTo>
                      <a:pt x="21600" y="17591"/>
                    </a:lnTo>
                    <a:close/>
                    <a:moveTo>
                      <a:pt x="15405" y="7934"/>
                    </a:moveTo>
                    <a:lnTo>
                      <a:pt x="6201" y="7934"/>
                    </a:lnTo>
                    <a:lnTo>
                      <a:pt x="6201" y="12742"/>
                    </a:lnTo>
                    <a:lnTo>
                      <a:pt x="15405" y="12742"/>
                    </a:lnTo>
                    <a:lnTo>
                      <a:pt x="15405" y="7934"/>
                    </a:lnTo>
                    <a:close/>
                    <a:moveTo>
                      <a:pt x="21600" y="3299"/>
                    </a:moveTo>
                    <a:lnTo>
                      <a:pt x="0" y="3299"/>
                    </a:lnTo>
                    <a:lnTo>
                      <a:pt x="0" y="7934"/>
                    </a:lnTo>
                    <a:lnTo>
                      <a:pt x="21600" y="7934"/>
                    </a:lnTo>
                    <a:lnTo>
                      <a:pt x="21600" y="3299"/>
                    </a:lnTo>
                    <a:close/>
                    <a:moveTo>
                      <a:pt x="15405" y="0"/>
                    </a:moveTo>
                    <a:lnTo>
                      <a:pt x="6201" y="0"/>
                    </a:lnTo>
                    <a:lnTo>
                      <a:pt x="6201" y="3299"/>
                    </a:lnTo>
                    <a:lnTo>
                      <a:pt x="15405" y="3299"/>
                    </a:lnTo>
                    <a:lnTo>
                      <a:pt x="15405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175" name="bg object 39" descr="bg object 39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4791" y="136750"/>
              <a:ext cx="61479" cy="166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6" name="bg object 40"/>
            <p:cNvSpPr/>
            <p:nvPr/>
          </p:nvSpPr>
          <p:spPr>
            <a:xfrm>
              <a:off x="3" y="39810"/>
              <a:ext cx="295712" cy="295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lnTo>
                    <a:pt x="10284" y="12"/>
                  </a:lnTo>
                  <a:lnTo>
                    <a:pt x="10284" y="748"/>
                  </a:lnTo>
                  <a:lnTo>
                    <a:pt x="10627" y="735"/>
                  </a:lnTo>
                  <a:lnTo>
                    <a:pt x="10801" y="735"/>
                  </a:lnTo>
                  <a:lnTo>
                    <a:pt x="12433" y="867"/>
                  </a:lnTo>
                  <a:lnTo>
                    <a:pt x="13982" y="1248"/>
                  </a:lnTo>
                  <a:lnTo>
                    <a:pt x="15426" y="1859"/>
                  </a:lnTo>
                  <a:lnTo>
                    <a:pt x="16745" y="2677"/>
                  </a:lnTo>
                  <a:lnTo>
                    <a:pt x="17918" y="3684"/>
                  </a:lnTo>
                  <a:lnTo>
                    <a:pt x="18924" y="4857"/>
                  </a:lnTo>
                  <a:lnTo>
                    <a:pt x="19742" y="6176"/>
                  </a:lnTo>
                  <a:lnTo>
                    <a:pt x="20353" y="7621"/>
                  </a:lnTo>
                  <a:lnTo>
                    <a:pt x="20734" y="9170"/>
                  </a:lnTo>
                  <a:lnTo>
                    <a:pt x="20866" y="10803"/>
                  </a:lnTo>
                  <a:lnTo>
                    <a:pt x="20734" y="12435"/>
                  </a:lnTo>
                  <a:lnTo>
                    <a:pt x="20353" y="13983"/>
                  </a:lnTo>
                  <a:lnTo>
                    <a:pt x="19742" y="15427"/>
                  </a:lnTo>
                  <a:lnTo>
                    <a:pt x="18924" y="16745"/>
                  </a:lnTo>
                  <a:lnTo>
                    <a:pt x="17918" y="17918"/>
                  </a:lnTo>
                  <a:lnTo>
                    <a:pt x="16745" y="18923"/>
                  </a:lnTo>
                  <a:lnTo>
                    <a:pt x="15426" y="19742"/>
                  </a:lnTo>
                  <a:lnTo>
                    <a:pt x="13982" y="20352"/>
                  </a:lnTo>
                  <a:lnTo>
                    <a:pt x="12433" y="20733"/>
                  </a:lnTo>
                  <a:lnTo>
                    <a:pt x="10801" y="20865"/>
                  </a:lnTo>
                  <a:lnTo>
                    <a:pt x="9168" y="20733"/>
                  </a:lnTo>
                  <a:lnTo>
                    <a:pt x="7619" y="20352"/>
                  </a:lnTo>
                  <a:lnTo>
                    <a:pt x="6174" y="19742"/>
                  </a:lnTo>
                  <a:lnTo>
                    <a:pt x="4855" y="18923"/>
                  </a:lnTo>
                  <a:lnTo>
                    <a:pt x="3682" y="17918"/>
                  </a:lnTo>
                  <a:lnTo>
                    <a:pt x="2676" y="16745"/>
                  </a:lnTo>
                  <a:lnTo>
                    <a:pt x="1858" y="15427"/>
                  </a:lnTo>
                  <a:lnTo>
                    <a:pt x="1247" y="13983"/>
                  </a:lnTo>
                  <a:lnTo>
                    <a:pt x="866" y="12435"/>
                  </a:lnTo>
                  <a:lnTo>
                    <a:pt x="734" y="10803"/>
                  </a:lnTo>
                  <a:lnTo>
                    <a:pt x="896" y="8995"/>
                  </a:lnTo>
                  <a:lnTo>
                    <a:pt x="1363" y="7293"/>
                  </a:lnTo>
                  <a:lnTo>
                    <a:pt x="2106" y="5726"/>
                  </a:lnTo>
                  <a:lnTo>
                    <a:pt x="3097" y="4322"/>
                  </a:lnTo>
                  <a:lnTo>
                    <a:pt x="4308" y="3109"/>
                  </a:lnTo>
                  <a:lnTo>
                    <a:pt x="4308" y="2170"/>
                  </a:lnTo>
                  <a:lnTo>
                    <a:pt x="3081" y="3249"/>
                  </a:lnTo>
                  <a:lnTo>
                    <a:pt x="2029" y="4500"/>
                  </a:lnTo>
                  <a:lnTo>
                    <a:pt x="1173" y="5902"/>
                  </a:lnTo>
                  <a:lnTo>
                    <a:pt x="536" y="7434"/>
                  </a:lnTo>
                  <a:lnTo>
                    <a:pt x="137" y="9075"/>
                  </a:lnTo>
                  <a:lnTo>
                    <a:pt x="0" y="10803"/>
                  </a:lnTo>
                  <a:lnTo>
                    <a:pt x="117" y="12398"/>
                  </a:lnTo>
                  <a:lnTo>
                    <a:pt x="457" y="13921"/>
                  </a:lnTo>
                  <a:lnTo>
                    <a:pt x="1004" y="15354"/>
                  </a:lnTo>
                  <a:lnTo>
                    <a:pt x="1740" y="16681"/>
                  </a:lnTo>
                  <a:lnTo>
                    <a:pt x="2649" y="17886"/>
                  </a:lnTo>
                  <a:lnTo>
                    <a:pt x="3714" y="18951"/>
                  </a:lnTo>
                  <a:lnTo>
                    <a:pt x="4919" y="19860"/>
                  </a:lnTo>
                  <a:lnTo>
                    <a:pt x="6247" y="20596"/>
                  </a:lnTo>
                  <a:lnTo>
                    <a:pt x="7681" y="21143"/>
                  </a:lnTo>
                  <a:lnTo>
                    <a:pt x="9205" y="21483"/>
                  </a:lnTo>
                  <a:lnTo>
                    <a:pt x="10801" y="21600"/>
                  </a:lnTo>
                  <a:lnTo>
                    <a:pt x="12396" y="21483"/>
                  </a:lnTo>
                  <a:lnTo>
                    <a:pt x="13920" y="21143"/>
                  </a:lnTo>
                  <a:lnTo>
                    <a:pt x="15353" y="20596"/>
                  </a:lnTo>
                  <a:lnTo>
                    <a:pt x="16681" y="19860"/>
                  </a:lnTo>
                  <a:lnTo>
                    <a:pt x="17886" y="18951"/>
                  </a:lnTo>
                  <a:lnTo>
                    <a:pt x="18951" y="17886"/>
                  </a:lnTo>
                  <a:lnTo>
                    <a:pt x="19860" y="16681"/>
                  </a:lnTo>
                  <a:lnTo>
                    <a:pt x="20596" y="15354"/>
                  </a:lnTo>
                  <a:lnTo>
                    <a:pt x="21143" y="13921"/>
                  </a:lnTo>
                  <a:lnTo>
                    <a:pt x="21483" y="12398"/>
                  </a:lnTo>
                  <a:lnTo>
                    <a:pt x="21600" y="10803"/>
                  </a:lnTo>
                  <a:lnTo>
                    <a:pt x="21483" y="9207"/>
                  </a:lnTo>
                  <a:lnTo>
                    <a:pt x="21143" y="7683"/>
                  </a:lnTo>
                  <a:lnTo>
                    <a:pt x="20596" y="6249"/>
                  </a:lnTo>
                  <a:lnTo>
                    <a:pt x="19860" y="4921"/>
                  </a:lnTo>
                  <a:lnTo>
                    <a:pt x="18951" y="3716"/>
                  </a:lnTo>
                  <a:lnTo>
                    <a:pt x="17886" y="2650"/>
                  </a:lnTo>
                  <a:lnTo>
                    <a:pt x="16681" y="1740"/>
                  </a:lnTo>
                  <a:lnTo>
                    <a:pt x="15353" y="1004"/>
                  </a:lnTo>
                  <a:lnTo>
                    <a:pt x="13920" y="457"/>
                  </a:lnTo>
                  <a:lnTo>
                    <a:pt x="12396" y="117"/>
                  </a:lnTo>
                  <a:lnTo>
                    <a:pt x="10801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177" name="bg object 41"/>
            <p:cNvSpPr/>
            <p:nvPr/>
          </p:nvSpPr>
          <p:spPr>
            <a:xfrm>
              <a:off x="252457" y="219488"/>
              <a:ext cx="21471" cy="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3200"/>
                  </a:lnTo>
                  <a:lnTo>
                    <a:pt x="3277" y="13200"/>
                  </a:lnTo>
                  <a:lnTo>
                    <a:pt x="7666" y="13069"/>
                  </a:lnTo>
                  <a:lnTo>
                    <a:pt x="11981" y="13864"/>
                  </a:lnTo>
                  <a:lnTo>
                    <a:pt x="15894" y="16426"/>
                  </a:lnTo>
                  <a:lnTo>
                    <a:pt x="19076" y="21600"/>
                  </a:lnTo>
                  <a:lnTo>
                    <a:pt x="20008" y="14471"/>
                  </a:lnTo>
                  <a:lnTo>
                    <a:pt x="20859" y="72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grpSp>
          <p:nvGrpSpPr>
            <p:cNvPr id="180" name="bg object 42"/>
            <p:cNvGrpSpPr/>
            <p:nvPr/>
          </p:nvGrpSpPr>
          <p:grpSpPr>
            <a:xfrm>
              <a:off x="91416" y="201708"/>
              <a:ext cx="173315" cy="115910"/>
              <a:chOff x="0" y="0"/>
              <a:chExt cx="173313" cy="115909"/>
            </a:xfrm>
          </p:grpSpPr>
          <p:sp>
            <p:nvSpPr>
              <p:cNvPr id="178" name="Фигура"/>
              <p:cNvSpPr/>
              <p:nvPr/>
            </p:nvSpPr>
            <p:spPr>
              <a:xfrm>
                <a:off x="0" y="0"/>
                <a:ext cx="173314" cy="115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57"/>
                    </a:moveTo>
                    <a:lnTo>
                      <a:pt x="15831" y="357"/>
                    </a:lnTo>
                    <a:lnTo>
                      <a:pt x="15831" y="8816"/>
                    </a:lnTo>
                    <a:lnTo>
                      <a:pt x="15046" y="7700"/>
                    </a:lnTo>
                    <a:lnTo>
                      <a:pt x="15831" y="1637"/>
                    </a:lnTo>
                    <a:lnTo>
                      <a:pt x="15831" y="357"/>
                    </a:lnTo>
                    <a:lnTo>
                      <a:pt x="10219" y="357"/>
                    </a:lnTo>
                    <a:lnTo>
                      <a:pt x="10380" y="1581"/>
                    </a:lnTo>
                    <a:lnTo>
                      <a:pt x="10169" y="1167"/>
                    </a:lnTo>
                    <a:lnTo>
                      <a:pt x="10050" y="932"/>
                    </a:lnTo>
                    <a:lnTo>
                      <a:pt x="9598" y="468"/>
                    </a:lnTo>
                    <a:lnTo>
                      <a:pt x="9027" y="188"/>
                    </a:lnTo>
                    <a:lnTo>
                      <a:pt x="8336" y="96"/>
                    </a:lnTo>
                    <a:lnTo>
                      <a:pt x="7624" y="96"/>
                    </a:lnTo>
                    <a:lnTo>
                      <a:pt x="6808" y="229"/>
                    </a:lnTo>
                    <a:lnTo>
                      <a:pt x="6167" y="633"/>
                    </a:lnTo>
                    <a:lnTo>
                      <a:pt x="5702" y="1304"/>
                    </a:lnTo>
                    <a:lnTo>
                      <a:pt x="5408" y="2243"/>
                    </a:lnTo>
                    <a:lnTo>
                      <a:pt x="5119" y="1260"/>
                    </a:lnTo>
                    <a:lnTo>
                      <a:pt x="4982" y="1060"/>
                    </a:lnTo>
                    <a:lnTo>
                      <a:pt x="4641" y="560"/>
                    </a:lnTo>
                    <a:lnTo>
                      <a:pt x="3974" y="140"/>
                    </a:lnTo>
                    <a:lnTo>
                      <a:pt x="3117" y="0"/>
                    </a:lnTo>
                    <a:lnTo>
                      <a:pt x="0" y="0"/>
                    </a:lnTo>
                    <a:lnTo>
                      <a:pt x="0" y="20156"/>
                    </a:lnTo>
                    <a:lnTo>
                      <a:pt x="238" y="20288"/>
                    </a:lnTo>
                    <a:lnTo>
                      <a:pt x="719" y="20522"/>
                    </a:lnTo>
                    <a:lnTo>
                      <a:pt x="719" y="1060"/>
                    </a:lnTo>
                    <a:lnTo>
                      <a:pt x="3736" y="1060"/>
                    </a:lnTo>
                    <a:lnTo>
                      <a:pt x="4167" y="1253"/>
                    </a:lnTo>
                    <a:lnTo>
                      <a:pt x="4673" y="1967"/>
                    </a:lnTo>
                    <a:lnTo>
                      <a:pt x="4789" y="2614"/>
                    </a:lnTo>
                    <a:lnTo>
                      <a:pt x="4789" y="14728"/>
                    </a:lnTo>
                    <a:lnTo>
                      <a:pt x="2759" y="16297"/>
                    </a:lnTo>
                    <a:lnTo>
                      <a:pt x="2633" y="16281"/>
                    </a:lnTo>
                    <a:lnTo>
                      <a:pt x="2392" y="16281"/>
                    </a:lnTo>
                    <a:lnTo>
                      <a:pt x="2392" y="21147"/>
                    </a:lnTo>
                    <a:lnTo>
                      <a:pt x="2873" y="21279"/>
                    </a:lnTo>
                    <a:lnTo>
                      <a:pt x="3117" y="21335"/>
                    </a:lnTo>
                    <a:lnTo>
                      <a:pt x="3117" y="17340"/>
                    </a:lnTo>
                    <a:lnTo>
                      <a:pt x="3872" y="17234"/>
                    </a:lnTo>
                    <a:lnTo>
                      <a:pt x="4486" y="16917"/>
                    </a:lnTo>
                    <a:lnTo>
                      <a:pt x="4956" y="16389"/>
                    </a:lnTo>
                    <a:lnTo>
                      <a:pt x="4996" y="16297"/>
                    </a:lnTo>
                    <a:lnTo>
                      <a:pt x="5281" y="15649"/>
                    </a:lnTo>
                    <a:lnTo>
                      <a:pt x="5281" y="21597"/>
                    </a:lnTo>
                    <a:lnTo>
                      <a:pt x="5439" y="21600"/>
                    </a:lnTo>
                    <a:lnTo>
                      <a:pt x="5825" y="21599"/>
                    </a:lnTo>
                    <a:lnTo>
                      <a:pt x="5977" y="21592"/>
                    </a:lnTo>
                    <a:lnTo>
                      <a:pt x="5977" y="2784"/>
                    </a:lnTo>
                    <a:lnTo>
                      <a:pt x="6082" y="2243"/>
                    </a:lnTo>
                    <a:lnTo>
                      <a:pt x="6105" y="2121"/>
                    </a:lnTo>
                    <a:lnTo>
                      <a:pt x="6582" y="1364"/>
                    </a:lnTo>
                    <a:lnTo>
                      <a:pt x="7016" y="1178"/>
                    </a:lnTo>
                    <a:lnTo>
                      <a:pt x="7624" y="1178"/>
                    </a:lnTo>
                    <a:lnTo>
                      <a:pt x="8132" y="1167"/>
                    </a:lnTo>
                    <a:lnTo>
                      <a:pt x="9978" y="2784"/>
                    </a:lnTo>
                    <a:lnTo>
                      <a:pt x="9978" y="8989"/>
                    </a:lnTo>
                    <a:lnTo>
                      <a:pt x="8336" y="8989"/>
                    </a:lnTo>
                    <a:lnTo>
                      <a:pt x="8336" y="3369"/>
                    </a:lnTo>
                    <a:lnTo>
                      <a:pt x="7624" y="3369"/>
                    </a:lnTo>
                    <a:lnTo>
                      <a:pt x="7624" y="21396"/>
                    </a:lnTo>
                    <a:lnTo>
                      <a:pt x="7863" y="21357"/>
                    </a:lnTo>
                    <a:lnTo>
                      <a:pt x="8336" y="21237"/>
                    </a:lnTo>
                    <a:lnTo>
                      <a:pt x="8336" y="10046"/>
                    </a:lnTo>
                    <a:lnTo>
                      <a:pt x="9978" y="10046"/>
                    </a:lnTo>
                    <a:lnTo>
                      <a:pt x="9978" y="20671"/>
                    </a:lnTo>
                    <a:lnTo>
                      <a:pt x="10317" y="20528"/>
                    </a:lnTo>
                    <a:lnTo>
                      <a:pt x="10652" y="20364"/>
                    </a:lnTo>
                    <a:lnTo>
                      <a:pt x="10980" y="20189"/>
                    </a:lnTo>
                    <a:lnTo>
                      <a:pt x="10980" y="10464"/>
                    </a:lnTo>
                    <a:lnTo>
                      <a:pt x="11002" y="10046"/>
                    </a:lnTo>
                    <a:lnTo>
                      <a:pt x="11020" y="9694"/>
                    </a:lnTo>
                    <a:lnTo>
                      <a:pt x="11162" y="9041"/>
                    </a:lnTo>
                    <a:lnTo>
                      <a:pt x="11191" y="8989"/>
                    </a:lnTo>
                    <a:lnTo>
                      <a:pt x="11446" y="8523"/>
                    </a:lnTo>
                    <a:lnTo>
                      <a:pt x="11907" y="8156"/>
                    </a:lnTo>
                    <a:lnTo>
                      <a:pt x="11104" y="1581"/>
                    </a:lnTo>
                    <a:lnTo>
                      <a:pt x="11082" y="1399"/>
                    </a:lnTo>
                    <a:lnTo>
                      <a:pt x="12742" y="1399"/>
                    </a:lnTo>
                    <a:lnTo>
                      <a:pt x="13018" y="8784"/>
                    </a:lnTo>
                    <a:lnTo>
                      <a:pt x="13222" y="8784"/>
                    </a:lnTo>
                    <a:lnTo>
                      <a:pt x="13500" y="1399"/>
                    </a:lnTo>
                    <a:lnTo>
                      <a:pt x="15250" y="1399"/>
                    </a:lnTo>
                    <a:lnTo>
                      <a:pt x="14312" y="8156"/>
                    </a:lnTo>
                    <a:lnTo>
                      <a:pt x="14790" y="8526"/>
                    </a:lnTo>
                    <a:lnTo>
                      <a:pt x="15076" y="9026"/>
                    </a:lnTo>
                    <a:lnTo>
                      <a:pt x="15214" y="9668"/>
                    </a:lnTo>
                    <a:lnTo>
                      <a:pt x="15250" y="10464"/>
                    </a:lnTo>
                    <a:lnTo>
                      <a:pt x="15250" y="16747"/>
                    </a:lnTo>
                    <a:lnTo>
                      <a:pt x="15611" y="16329"/>
                    </a:lnTo>
                    <a:lnTo>
                      <a:pt x="15964" y="15897"/>
                    </a:lnTo>
                    <a:lnTo>
                      <a:pt x="16308" y="15450"/>
                    </a:lnTo>
                    <a:lnTo>
                      <a:pt x="16643" y="14990"/>
                    </a:lnTo>
                    <a:lnTo>
                      <a:pt x="16643" y="1346"/>
                    </a:lnTo>
                    <a:lnTo>
                      <a:pt x="21506" y="1346"/>
                    </a:lnTo>
                    <a:lnTo>
                      <a:pt x="21540" y="1018"/>
                    </a:lnTo>
                    <a:lnTo>
                      <a:pt x="21583" y="560"/>
                    </a:lnTo>
                    <a:lnTo>
                      <a:pt x="21600" y="357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79" name="Прямоугольник"/>
              <p:cNvSpPr/>
              <p:nvPr/>
            </p:nvSpPr>
            <p:spPr>
              <a:xfrm>
                <a:off x="20269" y="15977"/>
                <a:ext cx="5812" cy="589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181" name="bg object 43"/>
            <p:cNvSpPr/>
            <p:nvPr/>
          </p:nvSpPr>
          <p:spPr>
            <a:xfrm>
              <a:off x="364928" y="288111"/>
              <a:ext cx="31021" cy="4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103" y="21600"/>
                  </a:lnTo>
                  <a:lnTo>
                    <a:pt x="4103" y="2371"/>
                  </a:lnTo>
                  <a:lnTo>
                    <a:pt x="21600" y="23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182" name="bg object 44" descr="bg object 44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06738" y="300336"/>
              <a:ext cx="33364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3" name="bg object 45"/>
            <p:cNvSpPr/>
            <p:nvPr/>
          </p:nvSpPr>
          <p:spPr>
            <a:xfrm>
              <a:off x="453657" y="301191"/>
              <a:ext cx="28537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568" y="0"/>
                  </a:lnTo>
                  <a:lnTo>
                    <a:pt x="17568" y="8987"/>
                  </a:lnTo>
                  <a:lnTo>
                    <a:pt x="4032" y="8987"/>
                  </a:lnTo>
                  <a:lnTo>
                    <a:pt x="403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032" y="21600"/>
                  </a:lnTo>
                  <a:lnTo>
                    <a:pt x="4032" y="11940"/>
                  </a:lnTo>
                  <a:lnTo>
                    <a:pt x="17568" y="11940"/>
                  </a:lnTo>
                  <a:lnTo>
                    <a:pt x="1756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184" name="bg object 46" descr="bg object 46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95817" y="300336"/>
              <a:ext cx="33364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bg object 47" descr="bg object 47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2734" y="300334"/>
              <a:ext cx="32154" cy="48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1" name="bg object 48"/>
            <p:cNvGrpSpPr/>
            <p:nvPr/>
          </p:nvGrpSpPr>
          <p:grpSpPr>
            <a:xfrm>
              <a:off x="586531" y="300339"/>
              <a:ext cx="28904" cy="36070"/>
              <a:chOff x="0" y="0"/>
              <a:chExt cx="28902" cy="36069"/>
            </a:xfrm>
          </p:grpSpPr>
          <p:sp>
            <p:nvSpPr>
              <p:cNvPr id="186" name="Фигура"/>
              <p:cNvSpPr/>
              <p:nvPr/>
            </p:nvSpPr>
            <p:spPr>
              <a:xfrm>
                <a:off x="-1" y="13344"/>
                <a:ext cx="22413" cy="22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61" y="0"/>
                    </a:moveTo>
                    <a:lnTo>
                      <a:pt x="7387" y="653"/>
                    </a:lnTo>
                    <a:lnTo>
                      <a:pt x="3676" y="2640"/>
                    </a:lnTo>
                    <a:lnTo>
                      <a:pt x="1017" y="5998"/>
                    </a:lnTo>
                    <a:lnTo>
                      <a:pt x="0" y="10767"/>
                    </a:lnTo>
                    <a:lnTo>
                      <a:pt x="1017" y="15459"/>
                    </a:lnTo>
                    <a:lnTo>
                      <a:pt x="3676" y="18850"/>
                    </a:lnTo>
                    <a:lnTo>
                      <a:pt x="7387" y="20907"/>
                    </a:lnTo>
                    <a:lnTo>
                      <a:pt x="11561" y="21600"/>
                    </a:lnTo>
                    <a:lnTo>
                      <a:pt x="14762" y="21310"/>
                    </a:lnTo>
                    <a:lnTo>
                      <a:pt x="17674" y="20448"/>
                    </a:lnTo>
                    <a:lnTo>
                      <a:pt x="20266" y="19026"/>
                    </a:lnTo>
                    <a:lnTo>
                      <a:pt x="21494" y="17947"/>
                    </a:lnTo>
                    <a:lnTo>
                      <a:pt x="8620" y="17947"/>
                    </a:lnTo>
                    <a:lnTo>
                      <a:pt x="5266" y="14965"/>
                    </a:lnTo>
                    <a:lnTo>
                      <a:pt x="5266" y="6635"/>
                    </a:lnTo>
                    <a:lnTo>
                      <a:pt x="8620" y="3653"/>
                    </a:lnTo>
                    <a:lnTo>
                      <a:pt x="21600" y="3653"/>
                    </a:lnTo>
                    <a:lnTo>
                      <a:pt x="20306" y="2484"/>
                    </a:lnTo>
                    <a:lnTo>
                      <a:pt x="17725" y="1090"/>
                    </a:lnTo>
                    <a:lnTo>
                      <a:pt x="14800" y="269"/>
                    </a:lnTo>
                    <a:lnTo>
                      <a:pt x="11561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87" name="Квадрат"/>
              <p:cNvSpPr/>
              <p:nvPr/>
            </p:nvSpPr>
            <p:spPr>
              <a:xfrm>
                <a:off x="23126" y="30292"/>
                <a:ext cx="5777" cy="5778"/>
              </a:xfrm>
              <a:prstGeom prst="rect">
                <a:avLst/>
              </a:pr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88" name="Фигура"/>
              <p:cNvSpPr/>
              <p:nvPr/>
            </p:nvSpPr>
            <p:spPr>
              <a:xfrm>
                <a:off x="17670" y="17173"/>
                <a:ext cx="11008" cy="14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03" y="0"/>
                    </a:moveTo>
                    <a:lnTo>
                      <a:pt x="0" y="0"/>
                    </a:lnTo>
                    <a:lnTo>
                      <a:pt x="7110" y="2051"/>
                    </a:lnTo>
                    <a:lnTo>
                      <a:pt x="11147" y="6145"/>
                    </a:lnTo>
                    <a:lnTo>
                      <a:pt x="11147" y="15455"/>
                    </a:lnTo>
                    <a:lnTo>
                      <a:pt x="7110" y="19541"/>
                    </a:lnTo>
                    <a:lnTo>
                      <a:pt x="0" y="21600"/>
                    </a:lnTo>
                    <a:lnTo>
                      <a:pt x="9088" y="21600"/>
                    </a:lnTo>
                    <a:lnTo>
                      <a:pt x="11147" y="20257"/>
                    </a:lnTo>
                    <a:lnTo>
                      <a:pt x="21600" y="20257"/>
                    </a:lnTo>
                    <a:lnTo>
                      <a:pt x="21600" y="1235"/>
                    </a:lnTo>
                    <a:lnTo>
                      <a:pt x="11147" y="1235"/>
                    </a:lnTo>
                    <a:lnTo>
                      <a:pt x="9303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89" name="Фигура"/>
              <p:cNvSpPr/>
              <p:nvPr/>
            </p:nvSpPr>
            <p:spPr>
              <a:xfrm>
                <a:off x="19659" y="4612"/>
                <a:ext cx="9019" cy="13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22" y="0"/>
                    </a:moveTo>
                    <a:lnTo>
                      <a:pt x="0" y="0"/>
                    </a:lnTo>
                    <a:lnTo>
                      <a:pt x="8842" y="4231"/>
                    </a:lnTo>
                    <a:lnTo>
                      <a:pt x="8842" y="21600"/>
                    </a:lnTo>
                    <a:lnTo>
                      <a:pt x="21600" y="21600"/>
                    </a:lnTo>
                    <a:lnTo>
                      <a:pt x="21600" y="11195"/>
                    </a:lnTo>
                    <a:lnTo>
                      <a:pt x="19070" y="2647"/>
                    </a:lnTo>
                    <a:lnTo>
                      <a:pt x="15922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90" name="Фигура"/>
              <p:cNvSpPr/>
              <p:nvPr/>
            </p:nvSpPr>
            <p:spPr>
              <a:xfrm>
                <a:off x="1702" y="-1"/>
                <a:ext cx="24606" cy="9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21" y="0"/>
                    </a:moveTo>
                    <a:lnTo>
                      <a:pt x="8524" y="802"/>
                    </a:lnTo>
                    <a:lnTo>
                      <a:pt x="5380" y="3234"/>
                    </a:lnTo>
                    <a:lnTo>
                      <a:pt x="2552" y="7322"/>
                    </a:lnTo>
                    <a:lnTo>
                      <a:pt x="0" y="13099"/>
                    </a:lnTo>
                    <a:lnTo>
                      <a:pt x="2177" y="21600"/>
                    </a:lnTo>
                    <a:lnTo>
                      <a:pt x="4861" y="14075"/>
                    </a:lnTo>
                    <a:lnTo>
                      <a:pt x="7791" y="10635"/>
                    </a:lnTo>
                    <a:lnTo>
                      <a:pt x="21600" y="10635"/>
                    </a:lnTo>
                    <a:lnTo>
                      <a:pt x="20237" y="6156"/>
                    </a:lnTo>
                    <a:lnTo>
                      <a:pt x="16527" y="1475"/>
                    </a:lnTo>
                    <a:lnTo>
                      <a:pt x="12021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192" name="bg object 49" descr="bg object 49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26776" y="301191"/>
              <a:ext cx="32582" cy="35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3" name="bg object 50" descr="bg object 50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74972" y="301191"/>
              <a:ext cx="28964" cy="34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4" name="bg object 51"/>
            <p:cNvSpPr/>
            <p:nvPr/>
          </p:nvSpPr>
          <p:spPr>
            <a:xfrm>
              <a:off x="716993" y="301191"/>
              <a:ext cx="28537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572" y="0"/>
                  </a:lnTo>
                  <a:lnTo>
                    <a:pt x="17572" y="8987"/>
                  </a:lnTo>
                  <a:lnTo>
                    <a:pt x="4032" y="8987"/>
                  </a:lnTo>
                  <a:lnTo>
                    <a:pt x="403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032" y="21600"/>
                  </a:lnTo>
                  <a:lnTo>
                    <a:pt x="4032" y="11940"/>
                  </a:lnTo>
                  <a:lnTo>
                    <a:pt x="17572" y="11940"/>
                  </a:lnTo>
                  <a:lnTo>
                    <a:pt x="1757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195" name="bg object 52" descr="bg object 52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61138" y="301191"/>
              <a:ext cx="39897" cy="34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1" name="bg object 53"/>
            <p:cNvGrpSpPr/>
            <p:nvPr/>
          </p:nvGrpSpPr>
          <p:grpSpPr>
            <a:xfrm>
              <a:off x="816649" y="287441"/>
              <a:ext cx="28764" cy="48034"/>
              <a:chOff x="0" y="0"/>
              <a:chExt cx="28763" cy="48033"/>
            </a:xfrm>
          </p:grpSpPr>
          <p:sp>
            <p:nvSpPr>
              <p:cNvPr id="196" name="Фигура"/>
              <p:cNvSpPr/>
              <p:nvPr/>
            </p:nvSpPr>
            <p:spPr>
              <a:xfrm>
                <a:off x="0" y="13749"/>
                <a:ext cx="10603" cy="34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420" y="21600"/>
                    </a:lnTo>
                    <a:lnTo>
                      <a:pt x="21600" y="16502"/>
                    </a:lnTo>
                    <a:lnTo>
                      <a:pt x="10850" y="16502"/>
                    </a:lnTo>
                    <a:lnTo>
                      <a:pt x="10850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97" name="Прямоугольник"/>
              <p:cNvSpPr/>
              <p:nvPr/>
            </p:nvSpPr>
            <p:spPr>
              <a:xfrm>
                <a:off x="22986" y="21344"/>
                <a:ext cx="5778" cy="26690"/>
              </a:xfrm>
              <a:prstGeom prst="rect">
                <a:avLst/>
              </a:pr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98" name="Фигура"/>
              <p:cNvSpPr/>
              <p:nvPr/>
            </p:nvSpPr>
            <p:spPr>
              <a:xfrm>
                <a:off x="5326" y="13749"/>
                <a:ext cx="23210" cy="26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712" y="0"/>
                    </a:lnTo>
                    <a:lnTo>
                      <a:pt x="0" y="21600"/>
                    </a:lnTo>
                    <a:lnTo>
                      <a:pt x="4911" y="21600"/>
                    </a:lnTo>
                    <a:lnTo>
                      <a:pt x="16648" y="6264"/>
                    </a:lnTo>
                    <a:lnTo>
                      <a:pt x="21600" y="626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199" name="Фигура"/>
              <p:cNvSpPr/>
              <p:nvPr/>
            </p:nvSpPr>
            <p:spPr>
              <a:xfrm>
                <a:off x="2697" y="690"/>
                <a:ext cx="21314" cy="8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93" y="0"/>
                    </a:moveTo>
                    <a:lnTo>
                      <a:pt x="0" y="6451"/>
                    </a:lnTo>
                    <a:lnTo>
                      <a:pt x="2318" y="12788"/>
                    </a:lnTo>
                    <a:lnTo>
                      <a:pt x="5108" y="17554"/>
                    </a:lnTo>
                    <a:lnTo>
                      <a:pt x="8274" y="20555"/>
                    </a:lnTo>
                    <a:lnTo>
                      <a:pt x="11723" y="21600"/>
                    </a:lnTo>
                    <a:lnTo>
                      <a:pt x="15205" y="20555"/>
                    </a:lnTo>
                    <a:lnTo>
                      <a:pt x="18362" y="17554"/>
                    </a:lnTo>
                    <a:lnTo>
                      <a:pt x="21115" y="12788"/>
                    </a:lnTo>
                    <a:lnTo>
                      <a:pt x="21600" y="11431"/>
                    </a:lnTo>
                    <a:lnTo>
                      <a:pt x="8126" y="11431"/>
                    </a:lnTo>
                    <a:lnTo>
                      <a:pt x="5109" y="7016"/>
                    </a:lnTo>
                    <a:lnTo>
                      <a:pt x="3093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00" name="Фигура"/>
              <p:cNvSpPr/>
              <p:nvPr/>
            </p:nvSpPr>
            <p:spPr>
              <a:xfrm>
                <a:off x="17813" y="0"/>
                <a:ext cx="7956" cy="5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14" y="0"/>
                    </a:moveTo>
                    <a:lnTo>
                      <a:pt x="8100" y="13257"/>
                    </a:lnTo>
                    <a:lnTo>
                      <a:pt x="0" y="21600"/>
                    </a:lnTo>
                    <a:lnTo>
                      <a:pt x="16827" y="21600"/>
                    </a:lnTo>
                    <a:lnTo>
                      <a:pt x="21600" y="12191"/>
                    </a:lnTo>
                    <a:lnTo>
                      <a:pt x="13314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202" name="bg object 54" descr="bg object 54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82094" y="300336"/>
              <a:ext cx="29667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bg object 55"/>
            <p:cNvSpPr/>
            <p:nvPr/>
          </p:nvSpPr>
          <p:spPr>
            <a:xfrm>
              <a:off x="924182" y="301191"/>
              <a:ext cx="28542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031" y="21600"/>
                  </a:lnTo>
                  <a:lnTo>
                    <a:pt x="4031" y="2949"/>
                  </a:lnTo>
                  <a:lnTo>
                    <a:pt x="17569" y="2949"/>
                  </a:lnTo>
                  <a:lnTo>
                    <a:pt x="1756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04" name="bg object 56" descr="bg object 56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66344" y="300334"/>
              <a:ext cx="33931" cy="35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" name="bg object 57"/>
            <p:cNvSpPr/>
            <p:nvPr/>
          </p:nvSpPr>
          <p:spPr>
            <a:xfrm>
              <a:off x="1013901" y="301191"/>
              <a:ext cx="28536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568" y="0"/>
                  </a:lnTo>
                  <a:lnTo>
                    <a:pt x="17568" y="8987"/>
                  </a:lnTo>
                  <a:lnTo>
                    <a:pt x="4032" y="8987"/>
                  </a:lnTo>
                  <a:lnTo>
                    <a:pt x="403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032" y="21600"/>
                  </a:lnTo>
                  <a:lnTo>
                    <a:pt x="4032" y="11940"/>
                  </a:lnTo>
                  <a:lnTo>
                    <a:pt x="17568" y="11940"/>
                  </a:lnTo>
                  <a:lnTo>
                    <a:pt x="1756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06" name="bg object 58" descr="bg object 58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56066" y="300336"/>
              <a:ext cx="29668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bg object 59" descr="bg object 59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96171" y="300334"/>
              <a:ext cx="33925" cy="35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bg object 60" descr="bg object 60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43725" y="300334"/>
              <a:ext cx="32153" cy="48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bg object 71" descr="bg object 71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59396" y="145102"/>
              <a:ext cx="911675" cy="1002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0" name="bg object 89"/>
            <p:cNvSpPr/>
            <p:nvPr/>
          </p:nvSpPr>
          <p:spPr>
            <a:xfrm>
              <a:off x="1285579" y="213183"/>
              <a:ext cx="21455" cy="30616"/>
            </a:xfrm>
            <a:prstGeom prst="rect">
              <a:avLst/>
            </a:pr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11" name="bg object 90"/>
            <p:cNvSpPr/>
            <p:nvPr/>
          </p:nvSpPr>
          <p:spPr>
            <a:xfrm>
              <a:off x="1285578" y="170441"/>
              <a:ext cx="66088" cy="73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588" y="0"/>
                  </a:lnTo>
                  <a:lnTo>
                    <a:pt x="14588" y="8164"/>
                  </a:lnTo>
                  <a:lnTo>
                    <a:pt x="7012" y="8164"/>
                  </a:lnTo>
                  <a:lnTo>
                    <a:pt x="7012" y="0"/>
                  </a:lnTo>
                  <a:lnTo>
                    <a:pt x="0" y="0"/>
                  </a:lnTo>
                  <a:lnTo>
                    <a:pt x="0" y="12586"/>
                  </a:lnTo>
                  <a:lnTo>
                    <a:pt x="14588" y="12586"/>
                  </a:lnTo>
                  <a:lnTo>
                    <a:pt x="1458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12" name="bg object 91" descr="bg object 91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368317" y="170438"/>
              <a:ext cx="70124" cy="734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bg object 92" descr="bg object 92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4735" y="-1"/>
              <a:ext cx="70311" cy="190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8" name="bg object 93"/>
            <p:cNvGrpSpPr/>
            <p:nvPr/>
          </p:nvGrpSpPr>
          <p:grpSpPr>
            <a:xfrm>
              <a:off x="148951" y="120868"/>
              <a:ext cx="116050" cy="63724"/>
              <a:chOff x="0" y="0"/>
              <a:chExt cx="116048" cy="63722"/>
            </a:xfrm>
          </p:grpSpPr>
          <p:sp>
            <p:nvSpPr>
              <p:cNvPr id="214" name="Фигура"/>
              <p:cNvSpPr/>
              <p:nvPr/>
            </p:nvSpPr>
            <p:spPr>
              <a:xfrm>
                <a:off x="0" y="0"/>
                <a:ext cx="31691" cy="63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56" y="0"/>
                    </a:moveTo>
                    <a:lnTo>
                      <a:pt x="7181" y="460"/>
                    </a:lnTo>
                    <a:lnTo>
                      <a:pt x="3444" y="1714"/>
                    </a:lnTo>
                    <a:lnTo>
                      <a:pt x="924" y="3573"/>
                    </a:lnTo>
                    <a:lnTo>
                      <a:pt x="0" y="5848"/>
                    </a:lnTo>
                    <a:lnTo>
                      <a:pt x="0" y="7119"/>
                    </a:lnTo>
                    <a:lnTo>
                      <a:pt x="830" y="8280"/>
                    </a:lnTo>
                    <a:lnTo>
                      <a:pt x="2204" y="9241"/>
                    </a:lnTo>
                    <a:lnTo>
                      <a:pt x="1188" y="9578"/>
                    </a:lnTo>
                    <a:lnTo>
                      <a:pt x="502" y="10149"/>
                    </a:lnTo>
                    <a:lnTo>
                      <a:pt x="502" y="11455"/>
                    </a:lnTo>
                    <a:lnTo>
                      <a:pt x="1188" y="12030"/>
                    </a:lnTo>
                    <a:lnTo>
                      <a:pt x="2204" y="12363"/>
                    </a:lnTo>
                    <a:lnTo>
                      <a:pt x="830" y="13322"/>
                    </a:lnTo>
                    <a:lnTo>
                      <a:pt x="0" y="14484"/>
                    </a:lnTo>
                    <a:lnTo>
                      <a:pt x="0" y="15755"/>
                    </a:lnTo>
                    <a:lnTo>
                      <a:pt x="924" y="18031"/>
                    </a:lnTo>
                    <a:lnTo>
                      <a:pt x="3444" y="19889"/>
                    </a:lnTo>
                    <a:lnTo>
                      <a:pt x="7181" y="21141"/>
                    </a:lnTo>
                    <a:lnTo>
                      <a:pt x="11756" y="21600"/>
                    </a:lnTo>
                    <a:lnTo>
                      <a:pt x="16334" y="21141"/>
                    </a:lnTo>
                    <a:lnTo>
                      <a:pt x="20079" y="19889"/>
                    </a:lnTo>
                    <a:lnTo>
                      <a:pt x="21599" y="18772"/>
                    </a:lnTo>
                    <a:lnTo>
                      <a:pt x="11756" y="18772"/>
                    </a:lnTo>
                    <a:lnTo>
                      <a:pt x="9403" y="18534"/>
                    </a:lnTo>
                    <a:lnTo>
                      <a:pt x="7477" y="17888"/>
                    </a:lnTo>
                    <a:lnTo>
                      <a:pt x="6176" y="16929"/>
                    </a:lnTo>
                    <a:lnTo>
                      <a:pt x="5699" y="15755"/>
                    </a:lnTo>
                    <a:lnTo>
                      <a:pt x="5699" y="15145"/>
                    </a:lnTo>
                    <a:lnTo>
                      <a:pt x="6061" y="14572"/>
                    </a:lnTo>
                    <a:lnTo>
                      <a:pt x="6692" y="14093"/>
                    </a:lnTo>
                    <a:lnTo>
                      <a:pt x="8398" y="12679"/>
                    </a:lnTo>
                    <a:lnTo>
                      <a:pt x="7343" y="12220"/>
                    </a:lnTo>
                    <a:lnTo>
                      <a:pt x="6688" y="11554"/>
                    </a:lnTo>
                    <a:lnTo>
                      <a:pt x="6688" y="10054"/>
                    </a:lnTo>
                    <a:lnTo>
                      <a:pt x="7343" y="9380"/>
                    </a:lnTo>
                    <a:lnTo>
                      <a:pt x="8398" y="8923"/>
                    </a:lnTo>
                    <a:lnTo>
                      <a:pt x="6692" y="7499"/>
                    </a:lnTo>
                    <a:lnTo>
                      <a:pt x="6061" y="7026"/>
                    </a:lnTo>
                    <a:lnTo>
                      <a:pt x="5699" y="6461"/>
                    </a:lnTo>
                    <a:lnTo>
                      <a:pt x="5699" y="5848"/>
                    </a:lnTo>
                    <a:lnTo>
                      <a:pt x="6176" y="4675"/>
                    </a:lnTo>
                    <a:lnTo>
                      <a:pt x="7477" y="3716"/>
                    </a:lnTo>
                    <a:lnTo>
                      <a:pt x="9403" y="3069"/>
                    </a:lnTo>
                    <a:lnTo>
                      <a:pt x="11756" y="2832"/>
                    </a:lnTo>
                    <a:lnTo>
                      <a:pt x="21600" y="2832"/>
                    </a:lnTo>
                    <a:lnTo>
                      <a:pt x="20079" y="1714"/>
                    </a:lnTo>
                    <a:lnTo>
                      <a:pt x="16334" y="460"/>
                    </a:lnTo>
                    <a:lnTo>
                      <a:pt x="11756" y="0"/>
                    </a:lnTo>
                    <a:close/>
                  </a:path>
                </a:pathLst>
              </a:custGeom>
              <a:solidFill>
                <a:srgbClr val="FFC2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15" name="Фигура"/>
              <p:cNvSpPr/>
              <p:nvPr/>
            </p:nvSpPr>
            <p:spPr>
              <a:xfrm>
                <a:off x="85536" y="51320"/>
                <a:ext cx="20466" cy="9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6201" y="21600"/>
                    </a:lnTo>
                    <a:lnTo>
                      <a:pt x="6201" y="11825"/>
                    </a:lnTo>
                    <a:lnTo>
                      <a:pt x="21600" y="1182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C2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16" name="Фигура"/>
              <p:cNvSpPr/>
              <p:nvPr/>
            </p:nvSpPr>
            <p:spPr>
              <a:xfrm>
                <a:off x="17247" y="8355"/>
                <a:ext cx="98802" cy="47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57" y="0"/>
                    </a:moveTo>
                    <a:lnTo>
                      <a:pt x="0" y="0"/>
                    </a:lnTo>
                    <a:lnTo>
                      <a:pt x="758" y="322"/>
                    </a:lnTo>
                    <a:lnTo>
                      <a:pt x="1377" y="1198"/>
                    </a:lnTo>
                    <a:lnTo>
                      <a:pt x="1796" y="2497"/>
                    </a:lnTo>
                    <a:lnTo>
                      <a:pt x="1949" y="4087"/>
                    </a:lnTo>
                    <a:lnTo>
                      <a:pt x="1804" y="5683"/>
                    </a:lnTo>
                    <a:lnTo>
                      <a:pt x="1491" y="7528"/>
                    </a:lnTo>
                    <a:lnTo>
                      <a:pt x="1160" y="9149"/>
                    </a:lnTo>
                    <a:lnTo>
                      <a:pt x="1033" y="9721"/>
                    </a:lnTo>
                    <a:lnTo>
                      <a:pt x="1033" y="11876"/>
                    </a:lnTo>
                    <a:lnTo>
                      <a:pt x="1566" y="14215"/>
                    </a:lnTo>
                    <a:lnTo>
                      <a:pt x="1835" y="15558"/>
                    </a:lnTo>
                    <a:lnTo>
                      <a:pt x="1935" y="16487"/>
                    </a:lnTo>
                    <a:lnTo>
                      <a:pt x="1949" y="17513"/>
                    </a:lnTo>
                    <a:lnTo>
                      <a:pt x="1796" y="19102"/>
                    </a:lnTo>
                    <a:lnTo>
                      <a:pt x="1377" y="20402"/>
                    </a:lnTo>
                    <a:lnTo>
                      <a:pt x="758" y="21278"/>
                    </a:lnTo>
                    <a:lnTo>
                      <a:pt x="0" y="21600"/>
                    </a:lnTo>
                    <a:lnTo>
                      <a:pt x="3157" y="21600"/>
                    </a:lnTo>
                    <a:lnTo>
                      <a:pt x="3481" y="20596"/>
                    </a:lnTo>
                    <a:lnTo>
                      <a:pt x="3778" y="17513"/>
                    </a:lnTo>
                    <a:lnTo>
                      <a:pt x="3769" y="15909"/>
                    </a:lnTo>
                    <a:lnTo>
                      <a:pt x="3562" y="14538"/>
                    </a:lnTo>
                    <a:lnTo>
                      <a:pt x="3195" y="13328"/>
                    </a:lnTo>
                    <a:lnTo>
                      <a:pt x="21194" y="13328"/>
                    </a:lnTo>
                    <a:lnTo>
                      <a:pt x="21596" y="12464"/>
                    </a:lnTo>
                    <a:lnTo>
                      <a:pt x="21600" y="9141"/>
                    </a:lnTo>
                    <a:lnTo>
                      <a:pt x="21194" y="8275"/>
                    </a:lnTo>
                    <a:lnTo>
                      <a:pt x="3195" y="8275"/>
                    </a:lnTo>
                    <a:lnTo>
                      <a:pt x="3562" y="7062"/>
                    </a:lnTo>
                    <a:lnTo>
                      <a:pt x="3770" y="5683"/>
                    </a:lnTo>
                    <a:lnTo>
                      <a:pt x="3778" y="4087"/>
                    </a:lnTo>
                    <a:lnTo>
                      <a:pt x="3481" y="1004"/>
                    </a:lnTo>
                    <a:lnTo>
                      <a:pt x="3157" y="0"/>
                    </a:lnTo>
                    <a:close/>
                  </a:path>
                </a:pathLst>
              </a:custGeom>
              <a:solidFill>
                <a:srgbClr val="FFC2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17" name="Фигура"/>
              <p:cNvSpPr/>
              <p:nvPr/>
            </p:nvSpPr>
            <p:spPr>
              <a:xfrm>
                <a:off x="85536" y="37370"/>
                <a:ext cx="20466" cy="2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591"/>
                    </a:moveTo>
                    <a:lnTo>
                      <a:pt x="15405" y="17591"/>
                    </a:lnTo>
                    <a:lnTo>
                      <a:pt x="15405" y="21600"/>
                    </a:lnTo>
                    <a:lnTo>
                      <a:pt x="21600" y="21600"/>
                    </a:lnTo>
                    <a:lnTo>
                      <a:pt x="21600" y="17591"/>
                    </a:lnTo>
                    <a:close/>
                    <a:moveTo>
                      <a:pt x="15405" y="7934"/>
                    </a:moveTo>
                    <a:lnTo>
                      <a:pt x="6201" y="7934"/>
                    </a:lnTo>
                    <a:lnTo>
                      <a:pt x="6201" y="12742"/>
                    </a:lnTo>
                    <a:lnTo>
                      <a:pt x="15405" y="12742"/>
                    </a:lnTo>
                    <a:lnTo>
                      <a:pt x="15405" y="7934"/>
                    </a:lnTo>
                    <a:close/>
                    <a:moveTo>
                      <a:pt x="21600" y="3299"/>
                    </a:moveTo>
                    <a:lnTo>
                      <a:pt x="0" y="3299"/>
                    </a:lnTo>
                    <a:lnTo>
                      <a:pt x="0" y="7934"/>
                    </a:lnTo>
                    <a:lnTo>
                      <a:pt x="21600" y="7934"/>
                    </a:lnTo>
                    <a:lnTo>
                      <a:pt x="21600" y="3299"/>
                    </a:lnTo>
                    <a:close/>
                    <a:moveTo>
                      <a:pt x="15405" y="0"/>
                    </a:moveTo>
                    <a:lnTo>
                      <a:pt x="6201" y="0"/>
                    </a:lnTo>
                    <a:lnTo>
                      <a:pt x="6201" y="3299"/>
                    </a:lnTo>
                    <a:lnTo>
                      <a:pt x="15405" y="3299"/>
                    </a:lnTo>
                    <a:lnTo>
                      <a:pt x="15405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219" name="bg object 94" descr="bg object 94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4791" y="136750"/>
              <a:ext cx="61479" cy="166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22" name="bg object 95"/>
            <p:cNvGrpSpPr/>
            <p:nvPr/>
          </p:nvGrpSpPr>
          <p:grpSpPr>
            <a:xfrm>
              <a:off x="-1" y="39814"/>
              <a:ext cx="295712" cy="295664"/>
              <a:chOff x="0" y="0"/>
              <a:chExt cx="295710" cy="295663"/>
            </a:xfrm>
          </p:grpSpPr>
          <p:sp>
            <p:nvSpPr>
              <p:cNvPr id="220" name="Фигура"/>
              <p:cNvSpPr/>
              <p:nvPr/>
            </p:nvSpPr>
            <p:spPr>
              <a:xfrm>
                <a:off x="0" y="0"/>
                <a:ext cx="295711" cy="29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3"/>
                    </a:moveTo>
                    <a:lnTo>
                      <a:pt x="21483" y="9207"/>
                    </a:lnTo>
                    <a:lnTo>
                      <a:pt x="21143" y="7683"/>
                    </a:lnTo>
                    <a:lnTo>
                      <a:pt x="20596" y="6249"/>
                    </a:lnTo>
                    <a:lnTo>
                      <a:pt x="19860" y="4921"/>
                    </a:lnTo>
                    <a:lnTo>
                      <a:pt x="18951" y="3715"/>
                    </a:lnTo>
                    <a:lnTo>
                      <a:pt x="17886" y="2650"/>
                    </a:lnTo>
                    <a:lnTo>
                      <a:pt x="16681" y="1740"/>
                    </a:lnTo>
                    <a:lnTo>
                      <a:pt x="15353" y="1004"/>
                    </a:lnTo>
                    <a:lnTo>
                      <a:pt x="13920" y="457"/>
                    </a:lnTo>
                    <a:lnTo>
                      <a:pt x="12396" y="117"/>
                    </a:lnTo>
                    <a:lnTo>
                      <a:pt x="10801" y="0"/>
                    </a:lnTo>
                    <a:lnTo>
                      <a:pt x="10284" y="12"/>
                    </a:lnTo>
                    <a:lnTo>
                      <a:pt x="10284" y="748"/>
                    </a:lnTo>
                    <a:lnTo>
                      <a:pt x="10627" y="735"/>
                    </a:lnTo>
                    <a:lnTo>
                      <a:pt x="10801" y="735"/>
                    </a:lnTo>
                    <a:lnTo>
                      <a:pt x="12433" y="866"/>
                    </a:lnTo>
                    <a:lnTo>
                      <a:pt x="13982" y="1248"/>
                    </a:lnTo>
                    <a:lnTo>
                      <a:pt x="15426" y="1858"/>
                    </a:lnTo>
                    <a:lnTo>
                      <a:pt x="16745" y="2678"/>
                    </a:lnTo>
                    <a:lnTo>
                      <a:pt x="17918" y="3684"/>
                    </a:lnTo>
                    <a:lnTo>
                      <a:pt x="18924" y="4857"/>
                    </a:lnTo>
                    <a:lnTo>
                      <a:pt x="19743" y="6176"/>
                    </a:lnTo>
                    <a:lnTo>
                      <a:pt x="20353" y="7621"/>
                    </a:lnTo>
                    <a:lnTo>
                      <a:pt x="20734" y="9170"/>
                    </a:lnTo>
                    <a:lnTo>
                      <a:pt x="20866" y="10803"/>
                    </a:lnTo>
                    <a:lnTo>
                      <a:pt x="20734" y="12435"/>
                    </a:lnTo>
                    <a:lnTo>
                      <a:pt x="20353" y="13983"/>
                    </a:lnTo>
                    <a:lnTo>
                      <a:pt x="19743" y="15427"/>
                    </a:lnTo>
                    <a:lnTo>
                      <a:pt x="18924" y="16745"/>
                    </a:lnTo>
                    <a:lnTo>
                      <a:pt x="17918" y="17918"/>
                    </a:lnTo>
                    <a:lnTo>
                      <a:pt x="16745" y="18923"/>
                    </a:lnTo>
                    <a:lnTo>
                      <a:pt x="15426" y="19742"/>
                    </a:lnTo>
                    <a:lnTo>
                      <a:pt x="13982" y="20352"/>
                    </a:lnTo>
                    <a:lnTo>
                      <a:pt x="12433" y="20734"/>
                    </a:lnTo>
                    <a:lnTo>
                      <a:pt x="10801" y="20865"/>
                    </a:lnTo>
                    <a:lnTo>
                      <a:pt x="9168" y="20734"/>
                    </a:lnTo>
                    <a:lnTo>
                      <a:pt x="7619" y="20352"/>
                    </a:lnTo>
                    <a:lnTo>
                      <a:pt x="6175" y="19742"/>
                    </a:lnTo>
                    <a:lnTo>
                      <a:pt x="4856" y="18923"/>
                    </a:lnTo>
                    <a:lnTo>
                      <a:pt x="3683" y="17918"/>
                    </a:lnTo>
                    <a:lnTo>
                      <a:pt x="2676" y="16745"/>
                    </a:lnTo>
                    <a:lnTo>
                      <a:pt x="1858" y="15427"/>
                    </a:lnTo>
                    <a:lnTo>
                      <a:pt x="1247" y="13983"/>
                    </a:lnTo>
                    <a:lnTo>
                      <a:pt x="866" y="12435"/>
                    </a:lnTo>
                    <a:lnTo>
                      <a:pt x="734" y="10803"/>
                    </a:lnTo>
                    <a:lnTo>
                      <a:pt x="896" y="8994"/>
                    </a:lnTo>
                    <a:lnTo>
                      <a:pt x="1362" y="7293"/>
                    </a:lnTo>
                    <a:lnTo>
                      <a:pt x="2106" y="5726"/>
                    </a:lnTo>
                    <a:lnTo>
                      <a:pt x="3097" y="4322"/>
                    </a:lnTo>
                    <a:lnTo>
                      <a:pt x="4308" y="3109"/>
                    </a:lnTo>
                    <a:lnTo>
                      <a:pt x="4308" y="2170"/>
                    </a:lnTo>
                    <a:lnTo>
                      <a:pt x="3081" y="3249"/>
                    </a:lnTo>
                    <a:lnTo>
                      <a:pt x="2029" y="4500"/>
                    </a:lnTo>
                    <a:lnTo>
                      <a:pt x="1173" y="5902"/>
                    </a:lnTo>
                    <a:lnTo>
                      <a:pt x="535" y="7434"/>
                    </a:lnTo>
                    <a:lnTo>
                      <a:pt x="138" y="9075"/>
                    </a:lnTo>
                    <a:lnTo>
                      <a:pt x="0" y="10803"/>
                    </a:lnTo>
                    <a:lnTo>
                      <a:pt x="117" y="12398"/>
                    </a:lnTo>
                    <a:lnTo>
                      <a:pt x="457" y="13921"/>
                    </a:lnTo>
                    <a:lnTo>
                      <a:pt x="1004" y="15354"/>
                    </a:lnTo>
                    <a:lnTo>
                      <a:pt x="1740" y="16681"/>
                    </a:lnTo>
                    <a:lnTo>
                      <a:pt x="2649" y="17886"/>
                    </a:lnTo>
                    <a:lnTo>
                      <a:pt x="3715" y="18951"/>
                    </a:lnTo>
                    <a:lnTo>
                      <a:pt x="4919" y="19860"/>
                    </a:lnTo>
                    <a:lnTo>
                      <a:pt x="6247" y="20596"/>
                    </a:lnTo>
                    <a:lnTo>
                      <a:pt x="7681" y="21143"/>
                    </a:lnTo>
                    <a:lnTo>
                      <a:pt x="9204" y="21483"/>
                    </a:lnTo>
                    <a:lnTo>
                      <a:pt x="10801" y="21600"/>
                    </a:lnTo>
                    <a:lnTo>
                      <a:pt x="12396" y="21483"/>
                    </a:lnTo>
                    <a:lnTo>
                      <a:pt x="13920" y="21143"/>
                    </a:lnTo>
                    <a:lnTo>
                      <a:pt x="15353" y="20596"/>
                    </a:lnTo>
                    <a:lnTo>
                      <a:pt x="16681" y="19860"/>
                    </a:lnTo>
                    <a:lnTo>
                      <a:pt x="17886" y="18951"/>
                    </a:lnTo>
                    <a:lnTo>
                      <a:pt x="18951" y="17886"/>
                    </a:lnTo>
                    <a:lnTo>
                      <a:pt x="19860" y="16681"/>
                    </a:lnTo>
                    <a:lnTo>
                      <a:pt x="20596" y="15354"/>
                    </a:lnTo>
                    <a:lnTo>
                      <a:pt x="21143" y="13921"/>
                    </a:lnTo>
                    <a:lnTo>
                      <a:pt x="21483" y="12398"/>
                    </a:lnTo>
                    <a:lnTo>
                      <a:pt x="21600" y="10803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21" name="Фигура"/>
              <p:cNvSpPr/>
              <p:nvPr/>
            </p:nvSpPr>
            <p:spPr>
              <a:xfrm>
                <a:off x="243127" y="200728"/>
                <a:ext cx="6511" cy="29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5673" y="19870"/>
                    </a:lnTo>
                    <a:lnTo>
                      <a:pt x="11155" y="18115"/>
                    </a:lnTo>
                    <a:lnTo>
                      <a:pt x="21600" y="14533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223" name="bg object 96"/>
            <p:cNvSpPr/>
            <p:nvPr/>
          </p:nvSpPr>
          <p:spPr>
            <a:xfrm>
              <a:off x="252457" y="219488"/>
              <a:ext cx="21471" cy="8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3200"/>
                  </a:lnTo>
                  <a:lnTo>
                    <a:pt x="3277" y="13200"/>
                  </a:lnTo>
                  <a:lnTo>
                    <a:pt x="7666" y="13069"/>
                  </a:lnTo>
                  <a:lnTo>
                    <a:pt x="11981" y="13864"/>
                  </a:lnTo>
                  <a:lnTo>
                    <a:pt x="15894" y="16426"/>
                  </a:lnTo>
                  <a:lnTo>
                    <a:pt x="19076" y="21600"/>
                  </a:lnTo>
                  <a:lnTo>
                    <a:pt x="20008" y="14471"/>
                  </a:lnTo>
                  <a:lnTo>
                    <a:pt x="20859" y="72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24" name="bg object 97"/>
            <p:cNvSpPr/>
            <p:nvPr/>
          </p:nvSpPr>
          <p:spPr>
            <a:xfrm>
              <a:off x="193362" y="257686"/>
              <a:ext cx="5995" cy="47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517" y="20665"/>
                  </a:lnTo>
                  <a:lnTo>
                    <a:pt x="21600" y="2016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225" name="bg object 98"/>
            <p:cNvSpPr/>
            <p:nvPr/>
          </p:nvSpPr>
          <p:spPr>
            <a:xfrm>
              <a:off x="364928" y="288111"/>
              <a:ext cx="31021" cy="4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103" y="21600"/>
                  </a:lnTo>
                  <a:lnTo>
                    <a:pt x="4103" y="2371"/>
                  </a:lnTo>
                  <a:lnTo>
                    <a:pt x="21600" y="23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26" name="bg object 99" descr="bg object 99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06738" y="300336"/>
              <a:ext cx="33364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7" name="bg object 100"/>
            <p:cNvSpPr/>
            <p:nvPr/>
          </p:nvSpPr>
          <p:spPr>
            <a:xfrm>
              <a:off x="453657" y="301191"/>
              <a:ext cx="28537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568" y="0"/>
                  </a:lnTo>
                  <a:lnTo>
                    <a:pt x="17568" y="8987"/>
                  </a:lnTo>
                  <a:lnTo>
                    <a:pt x="4032" y="8987"/>
                  </a:lnTo>
                  <a:lnTo>
                    <a:pt x="403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032" y="21600"/>
                  </a:lnTo>
                  <a:lnTo>
                    <a:pt x="4032" y="11940"/>
                  </a:lnTo>
                  <a:lnTo>
                    <a:pt x="17568" y="11940"/>
                  </a:lnTo>
                  <a:lnTo>
                    <a:pt x="1756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28" name="bg object 101" descr="bg object 101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95817" y="300336"/>
              <a:ext cx="33364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9" name="bg object 102" descr="bg object 102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2734" y="300334"/>
              <a:ext cx="32154" cy="48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35" name="bg object 103"/>
            <p:cNvGrpSpPr/>
            <p:nvPr/>
          </p:nvGrpSpPr>
          <p:grpSpPr>
            <a:xfrm>
              <a:off x="586531" y="300339"/>
              <a:ext cx="28904" cy="36070"/>
              <a:chOff x="0" y="0"/>
              <a:chExt cx="28902" cy="36069"/>
            </a:xfrm>
          </p:grpSpPr>
          <p:sp>
            <p:nvSpPr>
              <p:cNvPr id="230" name="Фигура"/>
              <p:cNvSpPr/>
              <p:nvPr/>
            </p:nvSpPr>
            <p:spPr>
              <a:xfrm>
                <a:off x="-1" y="13344"/>
                <a:ext cx="22413" cy="226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61" y="0"/>
                    </a:moveTo>
                    <a:lnTo>
                      <a:pt x="7387" y="653"/>
                    </a:lnTo>
                    <a:lnTo>
                      <a:pt x="3676" y="2640"/>
                    </a:lnTo>
                    <a:lnTo>
                      <a:pt x="1017" y="5998"/>
                    </a:lnTo>
                    <a:lnTo>
                      <a:pt x="0" y="10767"/>
                    </a:lnTo>
                    <a:lnTo>
                      <a:pt x="1017" y="15459"/>
                    </a:lnTo>
                    <a:lnTo>
                      <a:pt x="3676" y="18850"/>
                    </a:lnTo>
                    <a:lnTo>
                      <a:pt x="7387" y="20907"/>
                    </a:lnTo>
                    <a:lnTo>
                      <a:pt x="11561" y="21600"/>
                    </a:lnTo>
                    <a:lnTo>
                      <a:pt x="14762" y="21310"/>
                    </a:lnTo>
                    <a:lnTo>
                      <a:pt x="17674" y="20448"/>
                    </a:lnTo>
                    <a:lnTo>
                      <a:pt x="20266" y="19026"/>
                    </a:lnTo>
                    <a:lnTo>
                      <a:pt x="21494" y="17947"/>
                    </a:lnTo>
                    <a:lnTo>
                      <a:pt x="8620" y="17947"/>
                    </a:lnTo>
                    <a:lnTo>
                      <a:pt x="5266" y="14965"/>
                    </a:lnTo>
                    <a:lnTo>
                      <a:pt x="5266" y="6635"/>
                    </a:lnTo>
                    <a:lnTo>
                      <a:pt x="8620" y="3653"/>
                    </a:lnTo>
                    <a:lnTo>
                      <a:pt x="21600" y="3653"/>
                    </a:lnTo>
                    <a:lnTo>
                      <a:pt x="20306" y="2484"/>
                    </a:lnTo>
                    <a:lnTo>
                      <a:pt x="17725" y="1090"/>
                    </a:lnTo>
                    <a:lnTo>
                      <a:pt x="14800" y="269"/>
                    </a:lnTo>
                    <a:lnTo>
                      <a:pt x="11561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31" name="Квадрат"/>
              <p:cNvSpPr/>
              <p:nvPr/>
            </p:nvSpPr>
            <p:spPr>
              <a:xfrm>
                <a:off x="23126" y="30292"/>
                <a:ext cx="5777" cy="5778"/>
              </a:xfrm>
              <a:prstGeom prst="rect">
                <a:avLst/>
              </a:pr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32" name="Фигура"/>
              <p:cNvSpPr/>
              <p:nvPr/>
            </p:nvSpPr>
            <p:spPr>
              <a:xfrm>
                <a:off x="17670" y="17173"/>
                <a:ext cx="11008" cy="14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03" y="0"/>
                    </a:moveTo>
                    <a:lnTo>
                      <a:pt x="0" y="0"/>
                    </a:lnTo>
                    <a:lnTo>
                      <a:pt x="7110" y="2051"/>
                    </a:lnTo>
                    <a:lnTo>
                      <a:pt x="11147" y="6145"/>
                    </a:lnTo>
                    <a:lnTo>
                      <a:pt x="11147" y="15455"/>
                    </a:lnTo>
                    <a:lnTo>
                      <a:pt x="7110" y="19541"/>
                    </a:lnTo>
                    <a:lnTo>
                      <a:pt x="0" y="21600"/>
                    </a:lnTo>
                    <a:lnTo>
                      <a:pt x="9088" y="21600"/>
                    </a:lnTo>
                    <a:lnTo>
                      <a:pt x="11147" y="20257"/>
                    </a:lnTo>
                    <a:lnTo>
                      <a:pt x="21600" y="20257"/>
                    </a:lnTo>
                    <a:lnTo>
                      <a:pt x="21600" y="1235"/>
                    </a:lnTo>
                    <a:lnTo>
                      <a:pt x="11147" y="1235"/>
                    </a:lnTo>
                    <a:lnTo>
                      <a:pt x="9303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33" name="Фигура"/>
              <p:cNvSpPr/>
              <p:nvPr/>
            </p:nvSpPr>
            <p:spPr>
              <a:xfrm>
                <a:off x="19659" y="4612"/>
                <a:ext cx="9019" cy="13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922" y="0"/>
                    </a:moveTo>
                    <a:lnTo>
                      <a:pt x="0" y="0"/>
                    </a:lnTo>
                    <a:lnTo>
                      <a:pt x="8842" y="4231"/>
                    </a:lnTo>
                    <a:lnTo>
                      <a:pt x="8842" y="21600"/>
                    </a:lnTo>
                    <a:lnTo>
                      <a:pt x="21600" y="21600"/>
                    </a:lnTo>
                    <a:lnTo>
                      <a:pt x="21600" y="11195"/>
                    </a:lnTo>
                    <a:lnTo>
                      <a:pt x="19070" y="2647"/>
                    </a:lnTo>
                    <a:lnTo>
                      <a:pt x="15922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34" name="Фигура"/>
              <p:cNvSpPr/>
              <p:nvPr/>
            </p:nvSpPr>
            <p:spPr>
              <a:xfrm>
                <a:off x="1702" y="-1"/>
                <a:ext cx="24606" cy="9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021" y="0"/>
                    </a:moveTo>
                    <a:lnTo>
                      <a:pt x="8524" y="802"/>
                    </a:lnTo>
                    <a:lnTo>
                      <a:pt x="5380" y="3234"/>
                    </a:lnTo>
                    <a:lnTo>
                      <a:pt x="2552" y="7322"/>
                    </a:lnTo>
                    <a:lnTo>
                      <a:pt x="0" y="13099"/>
                    </a:lnTo>
                    <a:lnTo>
                      <a:pt x="2177" y="21600"/>
                    </a:lnTo>
                    <a:lnTo>
                      <a:pt x="4861" y="14075"/>
                    </a:lnTo>
                    <a:lnTo>
                      <a:pt x="7791" y="10635"/>
                    </a:lnTo>
                    <a:lnTo>
                      <a:pt x="21600" y="10635"/>
                    </a:lnTo>
                    <a:lnTo>
                      <a:pt x="20237" y="6156"/>
                    </a:lnTo>
                    <a:lnTo>
                      <a:pt x="16527" y="1475"/>
                    </a:lnTo>
                    <a:lnTo>
                      <a:pt x="12021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236" name="bg object 104" descr="bg object 104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26776" y="301191"/>
              <a:ext cx="32582" cy="35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" name="bg object 105" descr="bg object 105"/>
            <p:cNvPicPr>
              <a:picLocks noChangeAspect="1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74972" y="301191"/>
              <a:ext cx="28964" cy="34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8" name="bg object 106"/>
            <p:cNvSpPr/>
            <p:nvPr/>
          </p:nvSpPr>
          <p:spPr>
            <a:xfrm>
              <a:off x="716993" y="301191"/>
              <a:ext cx="28537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572" y="0"/>
                  </a:lnTo>
                  <a:lnTo>
                    <a:pt x="17572" y="8987"/>
                  </a:lnTo>
                  <a:lnTo>
                    <a:pt x="4032" y="8987"/>
                  </a:lnTo>
                  <a:lnTo>
                    <a:pt x="403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032" y="21600"/>
                  </a:lnTo>
                  <a:lnTo>
                    <a:pt x="4032" y="11940"/>
                  </a:lnTo>
                  <a:lnTo>
                    <a:pt x="17572" y="11940"/>
                  </a:lnTo>
                  <a:lnTo>
                    <a:pt x="1757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39" name="bg object 107" descr="bg object 107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61138" y="301191"/>
              <a:ext cx="39897" cy="342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45" name="bg object 108"/>
            <p:cNvGrpSpPr/>
            <p:nvPr/>
          </p:nvGrpSpPr>
          <p:grpSpPr>
            <a:xfrm>
              <a:off x="816649" y="287441"/>
              <a:ext cx="28764" cy="48034"/>
              <a:chOff x="0" y="0"/>
              <a:chExt cx="28763" cy="48033"/>
            </a:xfrm>
          </p:grpSpPr>
          <p:sp>
            <p:nvSpPr>
              <p:cNvPr id="240" name="Фигура"/>
              <p:cNvSpPr/>
              <p:nvPr/>
            </p:nvSpPr>
            <p:spPr>
              <a:xfrm>
                <a:off x="0" y="13749"/>
                <a:ext cx="10603" cy="342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10420" y="21600"/>
                    </a:lnTo>
                    <a:lnTo>
                      <a:pt x="21600" y="16502"/>
                    </a:lnTo>
                    <a:lnTo>
                      <a:pt x="10850" y="16502"/>
                    </a:lnTo>
                    <a:lnTo>
                      <a:pt x="10850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41" name="Прямоугольник"/>
              <p:cNvSpPr/>
              <p:nvPr/>
            </p:nvSpPr>
            <p:spPr>
              <a:xfrm>
                <a:off x="22986" y="21344"/>
                <a:ext cx="5778" cy="26690"/>
              </a:xfrm>
              <a:prstGeom prst="rect">
                <a:avLst/>
              </a:pr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42" name="Фигура"/>
              <p:cNvSpPr/>
              <p:nvPr/>
            </p:nvSpPr>
            <p:spPr>
              <a:xfrm>
                <a:off x="5326" y="13749"/>
                <a:ext cx="23210" cy="261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6712" y="0"/>
                    </a:lnTo>
                    <a:lnTo>
                      <a:pt x="0" y="21600"/>
                    </a:lnTo>
                    <a:lnTo>
                      <a:pt x="4911" y="21600"/>
                    </a:lnTo>
                    <a:lnTo>
                      <a:pt x="16648" y="6264"/>
                    </a:lnTo>
                    <a:lnTo>
                      <a:pt x="21600" y="6264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43" name="Фигура"/>
              <p:cNvSpPr/>
              <p:nvPr/>
            </p:nvSpPr>
            <p:spPr>
              <a:xfrm>
                <a:off x="2697" y="690"/>
                <a:ext cx="21314" cy="83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93" y="0"/>
                    </a:moveTo>
                    <a:lnTo>
                      <a:pt x="0" y="6451"/>
                    </a:lnTo>
                    <a:lnTo>
                      <a:pt x="2318" y="12788"/>
                    </a:lnTo>
                    <a:lnTo>
                      <a:pt x="5108" y="17554"/>
                    </a:lnTo>
                    <a:lnTo>
                      <a:pt x="8274" y="20555"/>
                    </a:lnTo>
                    <a:lnTo>
                      <a:pt x="11723" y="21600"/>
                    </a:lnTo>
                    <a:lnTo>
                      <a:pt x="15205" y="20555"/>
                    </a:lnTo>
                    <a:lnTo>
                      <a:pt x="18362" y="17554"/>
                    </a:lnTo>
                    <a:lnTo>
                      <a:pt x="21115" y="12788"/>
                    </a:lnTo>
                    <a:lnTo>
                      <a:pt x="21600" y="11431"/>
                    </a:lnTo>
                    <a:lnTo>
                      <a:pt x="8126" y="11431"/>
                    </a:lnTo>
                    <a:lnTo>
                      <a:pt x="5109" y="7016"/>
                    </a:lnTo>
                    <a:lnTo>
                      <a:pt x="3093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244" name="Фигура"/>
              <p:cNvSpPr/>
              <p:nvPr/>
            </p:nvSpPr>
            <p:spPr>
              <a:xfrm>
                <a:off x="17813" y="0"/>
                <a:ext cx="7956" cy="5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314" y="0"/>
                    </a:moveTo>
                    <a:lnTo>
                      <a:pt x="8100" y="13257"/>
                    </a:lnTo>
                    <a:lnTo>
                      <a:pt x="0" y="21600"/>
                    </a:lnTo>
                    <a:lnTo>
                      <a:pt x="16827" y="21600"/>
                    </a:lnTo>
                    <a:lnTo>
                      <a:pt x="21600" y="12191"/>
                    </a:lnTo>
                    <a:lnTo>
                      <a:pt x="13314" y="0"/>
                    </a:lnTo>
                    <a:close/>
                  </a:path>
                </a:pathLst>
              </a:custGeom>
              <a:solidFill>
                <a:srgbClr val="015B2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t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</p:grpSp>
        <p:pic>
          <p:nvPicPr>
            <p:cNvPr id="246" name="bg object 109" descr="bg object 109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82094" y="300336"/>
              <a:ext cx="29667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bg object 110"/>
            <p:cNvSpPr/>
            <p:nvPr/>
          </p:nvSpPr>
          <p:spPr>
            <a:xfrm>
              <a:off x="924182" y="301191"/>
              <a:ext cx="28542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031" y="21600"/>
                  </a:lnTo>
                  <a:lnTo>
                    <a:pt x="4031" y="2949"/>
                  </a:lnTo>
                  <a:lnTo>
                    <a:pt x="17569" y="2949"/>
                  </a:lnTo>
                  <a:lnTo>
                    <a:pt x="1756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48" name="bg object 111" descr="bg object 111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66344" y="300334"/>
              <a:ext cx="33931" cy="35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9" name="bg object 112"/>
            <p:cNvSpPr/>
            <p:nvPr/>
          </p:nvSpPr>
          <p:spPr>
            <a:xfrm>
              <a:off x="1013901" y="301191"/>
              <a:ext cx="28536" cy="34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568" y="0"/>
                  </a:lnTo>
                  <a:lnTo>
                    <a:pt x="17568" y="8987"/>
                  </a:lnTo>
                  <a:lnTo>
                    <a:pt x="4032" y="8987"/>
                  </a:lnTo>
                  <a:lnTo>
                    <a:pt x="403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032" y="21600"/>
                  </a:lnTo>
                  <a:lnTo>
                    <a:pt x="4032" y="11940"/>
                  </a:lnTo>
                  <a:lnTo>
                    <a:pt x="17568" y="11940"/>
                  </a:lnTo>
                  <a:lnTo>
                    <a:pt x="1756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5B2E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t">
              <a:noAutofit/>
            </a:bodyPr>
            <a:lstStyle/>
            <a:p>
              <a:pPr defTabSz="416103">
                <a:defRPr sz="800"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pic>
          <p:nvPicPr>
            <p:cNvPr id="250" name="bg object 113" descr="bg object 113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56066" y="300336"/>
              <a:ext cx="29668" cy="35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" name="bg object 114" descr="bg object 114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96171" y="300334"/>
              <a:ext cx="33925" cy="35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2" name="bg object 115" descr="bg object 115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43725" y="300334"/>
              <a:ext cx="32153" cy="48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Полилиния 7"/>
          <p:cNvSpPr/>
          <p:nvPr/>
        </p:nvSpPr>
        <p:spPr>
          <a:xfrm rot="21329606">
            <a:off x="2316605" y="210551"/>
            <a:ext cx="1266067" cy="718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8" h="20650" extrusionOk="0">
                <a:moveTo>
                  <a:pt x="8059" y="1364"/>
                </a:moveTo>
                <a:cubicBezTo>
                  <a:pt x="6671" y="3646"/>
                  <a:pt x="595" y="12228"/>
                  <a:pt x="54" y="15443"/>
                </a:cubicBezTo>
                <a:cubicBezTo>
                  <a:pt x="-487" y="18657"/>
                  <a:pt x="3173" y="20618"/>
                  <a:pt x="4814" y="20650"/>
                </a:cubicBezTo>
                <a:cubicBezTo>
                  <a:pt x="6455" y="20682"/>
                  <a:pt x="9898" y="15636"/>
                  <a:pt x="9898" y="15636"/>
                </a:cubicBezTo>
                <a:cubicBezTo>
                  <a:pt x="11485" y="14061"/>
                  <a:pt x="12963" y="12486"/>
                  <a:pt x="14334" y="11200"/>
                </a:cubicBezTo>
                <a:cubicBezTo>
                  <a:pt x="15704" y="9914"/>
                  <a:pt x="17146" y="9561"/>
                  <a:pt x="18120" y="7921"/>
                </a:cubicBezTo>
                <a:cubicBezTo>
                  <a:pt x="19094" y="6282"/>
                  <a:pt x="21113" y="2682"/>
                  <a:pt x="20175" y="1364"/>
                </a:cubicBezTo>
                <a:cubicBezTo>
                  <a:pt x="19238" y="46"/>
                  <a:pt x="14460" y="-50"/>
                  <a:pt x="12495" y="14"/>
                </a:cubicBezTo>
                <a:cubicBezTo>
                  <a:pt x="10529" y="78"/>
                  <a:pt x="9105" y="1525"/>
                  <a:pt x="8384" y="1750"/>
                </a:cubicBezTo>
                <a:cubicBezTo>
                  <a:pt x="7663" y="1975"/>
                  <a:pt x="9448" y="-918"/>
                  <a:pt x="8059" y="1364"/>
                </a:cubicBezTo>
                <a:close/>
              </a:path>
            </a:pathLst>
          </a:custGeom>
          <a:solidFill>
            <a:srgbClr val="FFFFFF"/>
          </a:solidFill>
          <a:ln w="3175">
            <a:solidFill>
              <a:srgbClr val="FFFFFF"/>
            </a:solidFill>
          </a:ln>
        </p:spPr>
        <p:txBody>
          <a:bodyPr lIns="20794" tIns="20794" rIns="20794" bIns="20794" anchor="ctr"/>
          <a:lstStyle/>
          <a:p>
            <a:pPr algn="ctr" defTabSz="416103">
              <a:defRPr sz="8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25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433480" y="914458"/>
            <a:ext cx="3547272" cy="340807"/>
          </a:xfrm>
          <a:prstGeom prst="rect">
            <a:avLst/>
          </a:prstGeom>
        </p:spPr>
        <p:txBody>
          <a:bodyPr lIns="0" tIns="0" rIns="0" bIns="0" anchor="t"/>
          <a:lstStyle>
            <a:lvl1pPr defTabSz="416103">
              <a:lnSpc>
                <a:spcPct val="100000"/>
              </a:lnSpc>
              <a:defRPr sz="2000" b="0">
                <a:solidFill>
                  <a:srgbClr val="015B2E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459670" y="2320349"/>
            <a:ext cx="4354232" cy="1122639"/>
          </a:xfrm>
          <a:prstGeom prst="rect">
            <a:avLst/>
          </a:prstGeom>
        </p:spPr>
        <p:txBody>
          <a:bodyPr lIns="0" tIns="0" rIns="0" bIns="0"/>
          <a:lstStyle>
            <a:lvl1pPr marL="0" indent="0" defTabSz="416103">
              <a:spcBef>
                <a:spcPts val="0"/>
              </a:spcBef>
              <a:buClrTx/>
              <a:buSzTx/>
              <a:buFontTx/>
              <a:buNone/>
              <a:defRPr sz="700">
                <a:solidFill>
                  <a:srgbClr val="231F2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  <a:lvl2pPr marL="0" indent="457200" defTabSz="416103">
              <a:spcBef>
                <a:spcPts val="0"/>
              </a:spcBef>
              <a:buClrTx/>
              <a:buSzTx/>
              <a:buFontTx/>
              <a:buNone/>
              <a:defRPr sz="700">
                <a:solidFill>
                  <a:srgbClr val="231F2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2pPr>
            <a:lvl3pPr marL="0" indent="914400" defTabSz="416103">
              <a:spcBef>
                <a:spcPts val="0"/>
              </a:spcBef>
              <a:buClrTx/>
              <a:buSzTx/>
              <a:buFontTx/>
              <a:buNone/>
              <a:defRPr sz="700">
                <a:solidFill>
                  <a:srgbClr val="231F2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3pPr>
            <a:lvl4pPr marL="0" indent="1371600" defTabSz="416103">
              <a:spcBef>
                <a:spcPts val="0"/>
              </a:spcBef>
              <a:buClrTx/>
              <a:buSzTx/>
              <a:buFontTx/>
              <a:buNone/>
              <a:defRPr sz="700">
                <a:solidFill>
                  <a:srgbClr val="231F2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4pPr>
            <a:lvl5pPr marL="0" indent="1828800" defTabSz="416103">
              <a:spcBef>
                <a:spcPts val="0"/>
              </a:spcBef>
              <a:buClrTx/>
              <a:buSzTx/>
              <a:buFontTx/>
              <a:buNone/>
              <a:defRPr sz="700">
                <a:solidFill>
                  <a:srgbClr val="231F20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96298" y="4648898"/>
            <a:ext cx="146907" cy="127001"/>
          </a:xfrm>
          <a:prstGeom prst="rect">
            <a:avLst/>
          </a:prstGeom>
        </p:spPr>
        <p:txBody>
          <a:bodyPr lIns="0" tIns="0" rIns="0" bIns="0"/>
          <a:lstStyle>
            <a:lvl1pPr indent="38100" defTabSz="416103">
              <a:defRPr sz="700" spc="-10">
                <a:solidFill>
                  <a:srgbClr val="238141"/>
                </a:solidFill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 0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20245" y="4824482"/>
            <a:ext cx="287783" cy="27654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>
              <a:defRPr b="1">
                <a:solidFill>
                  <a:srgbClr val="448A1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279546" y="4635136"/>
            <a:ext cx="273654" cy="264253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" name="ОБРАЗЕЦ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 (с источни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6" name="Текст 12"/>
          <p:cNvSpPr>
            <a:spLocks noGrp="1"/>
          </p:cNvSpPr>
          <p:nvPr>
            <p:ph type="body" sz="quarter" idx="21" hasCustomPrompt="1"/>
          </p:nvPr>
        </p:nvSpPr>
        <p:spPr>
          <a:xfrm>
            <a:off x="2700863" y="4563400"/>
            <a:ext cx="5707606" cy="148502"/>
          </a:xfrm>
          <a:prstGeom prst="rect">
            <a:avLst/>
          </a:prstGeom>
        </p:spPr>
        <p:txBody>
          <a:bodyPr/>
          <a:lstStyle>
            <a:lvl1pPr marL="0" indent="0" defTabSz="425194">
              <a:spcBef>
                <a:spcPts val="100"/>
              </a:spcBef>
              <a:buClrTx/>
              <a:buSzTx/>
              <a:buFontTx/>
              <a:buNone/>
              <a:defRPr sz="400"/>
            </a:lvl1pPr>
          </a:lstStyle>
          <a:p>
            <a:r>
              <a:t>Примечания:</a:t>
            </a:r>
          </a:p>
        </p:txBody>
      </p:sp>
      <p:sp>
        <p:nvSpPr>
          <p:cNvPr id="57" name="Текст 14"/>
          <p:cNvSpPr>
            <a:spLocks noGrp="1"/>
          </p:cNvSpPr>
          <p:nvPr>
            <p:ph type="body" sz="quarter" idx="22" hasCustomPrompt="1"/>
          </p:nvPr>
        </p:nvSpPr>
        <p:spPr>
          <a:xfrm>
            <a:off x="2700863" y="4753735"/>
            <a:ext cx="5707606" cy="105300"/>
          </a:xfrm>
          <a:prstGeom prst="rect">
            <a:avLst/>
          </a:prstGeom>
        </p:spPr>
        <p:txBody>
          <a:bodyPr/>
          <a:lstStyle>
            <a:lvl1pPr marL="0" indent="0" defTabSz="150876">
              <a:spcBef>
                <a:spcPts val="0"/>
              </a:spcBef>
              <a:buClrTx/>
              <a:buSzTx/>
              <a:buFontTx/>
              <a:buNone/>
              <a:defRPr sz="165"/>
            </a:lvl1pPr>
          </a:lstStyle>
          <a:p>
            <a:r>
              <a:t>Источники:</a:t>
            </a:r>
          </a:p>
        </p:txBody>
      </p:sp>
      <p:sp>
        <p:nvSpPr>
          <p:cNvPr id="58" name="ОБРАЗЕЦ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pic>
        <p:nvPicPr>
          <p:cNvPr id="59" name="Рисунок 10" descr="Рисунок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51" y="4497173"/>
            <a:ext cx="1862629" cy="437532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47497" y="888266"/>
            <a:ext cx="8178868" cy="352800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Прямоугольник 11"/>
          <p:cNvSpPr/>
          <p:nvPr/>
        </p:nvSpPr>
        <p:spPr>
          <a:xfrm>
            <a:off x="400364" y="884050"/>
            <a:ext cx="46894" cy="3528004"/>
          </a:xfrm>
          <a:prstGeom prst="rect">
            <a:avLst/>
          </a:prstGeom>
          <a:solidFill>
            <a:srgbClr val="FFD10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69" name="ОБРАЗЕЦ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pic>
        <p:nvPicPr>
          <p:cNvPr id="70" name="Рисунок 7" descr="Рисунок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51" y="4497173"/>
            <a:ext cx="1862629" cy="437532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314300" y="1152602"/>
            <a:ext cx="4068001" cy="327600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9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13594" y="785037"/>
            <a:ext cx="4068004" cy="31075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400" b="1"/>
            </a:lvl1pPr>
          </a:lstStyle>
          <a:p>
            <a:r>
              <a:t>Подзаголовок</a:t>
            </a:r>
          </a:p>
        </p:txBody>
      </p:sp>
      <p:sp>
        <p:nvSpPr>
          <p:cNvPr id="80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658655" y="785037"/>
            <a:ext cx="4068003" cy="31075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400" b="1"/>
            </a:lvl1pPr>
          </a:lstStyle>
          <a:p>
            <a:r>
              <a:t>Подзаголовок</a:t>
            </a:r>
          </a:p>
        </p:txBody>
      </p:sp>
      <p:sp>
        <p:nvSpPr>
          <p:cNvPr id="81" name="ОБРАЗЕЦ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pic>
        <p:nvPicPr>
          <p:cNvPr id="82" name="Рисунок 9" descr="Рисунок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51" y="4497173"/>
            <a:ext cx="1862629" cy="437532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60875" y="1152381"/>
            <a:ext cx="8162750" cy="126000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1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560171" y="784819"/>
            <a:ext cx="8162750" cy="31075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400" b="1"/>
            </a:lvl1pPr>
          </a:lstStyle>
          <a:p>
            <a:r>
              <a:t>Подзаголовок</a:t>
            </a:r>
          </a:p>
        </p:txBody>
      </p:sp>
      <p:sp>
        <p:nvSpPr>
          <p:cNvPr id="92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560171" y="2762997"/>
            <a:ext cx="8162750" cy="31075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400" b="1"/>
            </a:lvl1pPr>
          </a:lstStyle>
          <a:p>
            <a:r>
              <a:t>Подзаголовок</a:t>
            </a:r>
          </a:p>
        </p:txBody>
      </p:sp>
      <p:sp>
        <p:nvSpPr>
          <p:cNvPr id="93" name="ОБРАЗЕЦ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sp>
        <p:nvSpPr>
          <p:cNvPr id="94" name="Прямоугольник 21"/>
          <p:cNvSpPr/>
          <p:nvPr/>
        </p:nvSpPr>
        <p:spPr>
          <a:xfrm>
            <a:off x="400204" y="879475"/>
            <a:ext cx="46802" cy="1548000"/>
          </a:xfrm>
          <a:prstGeom prst="rect">
            <a:avLst/>
          </a:prstGeom>
          <a:solidFill>
            <a:srgbClr val="FFD10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95" name="Прямоугольник 23"/>
          <p:cNvSpPr/>
          <p:nvPr/>
        </p:nvSpPr>
        <p:spPr>
          <a:xfrm>
            <a:off x="400204" y="2858852"/>
            <a:ext cx="46802" cy="1544402"/>
          </a:xfrm>
          <a:prstGeom prst="rect">
            <a:avLst/>
          </a:prstGeom>
          <a:solidFill>
            <a:srgbClr val="FFD10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96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51" y="4497173"/>
            <a:ext cx="1862629" cy="43753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4300" y="1152602"/>
            <a:ext cx="2625233" cy="327240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313595" y="785037"/>
            <a:ext cx="2625234" cy="31075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400" b="1"/>
            </a:lvl1pPr>
          </a:lstStyle>
          <a:p>
            <a:r>
              <a:t>Подзаголовок</a:t>
            </a:r>
          </a:p>
        </p:txBody>
      </p:sp>
      <p:sp>
        <p:nvSpPr>
          <p:cNvPr id="106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100593" y="785037"/>
            <a:ext cx="2625233" cy="31075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400" b="1"/>
            </a:lvl1pPr>
          </a:lstStyle>
          <a:p>
            <a:r>
              <a:t>Подзаголовок</a:t>
            </a:r>
          </a:p>
        </p:txBody>
      </p:sp>
      <p:sp>
        <p:nvSpPr>
          <p:cNvPr id="10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3203000" y="785037"/>
            <a:ext cx="2625234" cy="31075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1400" b="1"/>
            </a:lvl1pPr>
          </a:lstStyle>
          <a:p>
            <a:r>
              <a:t>Подзаголовок</a:t>
            </a:r>
          </a:p>
        </p:txBody>
      </p:sp>
      <p:sp>
        <p:nvSpPr>
          <p:cNvPr id="108" name="ОБРАЗЕЦ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ОБРАЗЕЦ ЗАГОЛОВКА</a:t>
            </a:r>
          </a:p>
        </p:txBody>
      </p:sp>
      <p:pic>
        <p:nvPicPr>
          <p:cNvPr id="109" name="Рисунок 12" descr="Рисунок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51" y="4497173"/>
            <a:ext cx="1862629" cy="437532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ЗАКРЫВАЮЩИЙ СЛАЙД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571219" y="1231750"/>
            <a:ext cx="2857850" cy="1183309"/>
          </a:xfrm>
          <a:prstGeom prst="rect">
            <a:avLst/>
          </a:prstGeom>
        </p:spPr>
        <p:txBody>
          <a:bodyPr/>
          <a:lstStyle/>
          <a:p>
            <a:r>
              <a:t>ЗАКРЫВАЮЩИЙ СЛАЙД ПРЕЗЕНТАЦИИ</a:t>
            </a:r>
          </a:p>
        </p:txBody>
      </p:sp>
      <p:sp>
        <p:nvSpPr>
          <p:cNvPr id="118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71219" y="2518560"/>
            <a:ext cx="2857850" cy="140400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FontTx/>
              <a:buNone/>
              <a:defRPr sz="1000"/>
            </a:lvl1pPr>
            <a:lvl2pPr marL="316798" indent="-143998">
              <a:spcBef>
                <a:spcPts val="200"/>
              </a:spcBef>
              <a:buClrTx/>
              <a:buFontTx/>
              <a:defRPr sz="1000"/>
            </a:lvl2pPr>
            <a:lvl3pPr marL="489598" indent="-143999">
              <a:spcBef>
                <a:spcPts val="200"/>
              </a:spcBef>
              <a:buClrTx/>
              <a:buFontTx/>
              <a:defRPr sz="1000"/>
            </a:lvl3pPr>
            <a:lvl4pPr marL="662399" indent="-143999">
              <a:spcBef>
                <a:spcPts val="200"/>
              </a:spcBef>
              <a:buClrTx/>
              <a:buFontTx/>
              <a:defRPr sz="1000"/>
            </a:lvl4pPr>
            <a:lvl5pPr marL="835199" indent="-144000">
              <a:spcBef>
                <a:spcPts val="200"/>
              </a:spcBef>
              <a:buClrTx/>
              <a:buFontTx/>
              <a:defRPr sz="1000"/>
            </a:lvl5pPr>
          </a:lstStyle>
          <a:p>
            <a:r>
              <a:t>Текст закрывающего слайда, реквизиты, контактная информация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Прямоугольник 13"/>
          <p:cNvSpPr/>
          <p:nvPr/>
        </p:nvSpPr>
        <p:spPr>
          <a:xfrm>
            <a:off x="400364" y="1231747"/>
            <a:ext cx="46894" cy="2690816"/>
          </a:xfrm>
          <a:prstGeom prst="rect">
            <a:avLst/>
          </a:prstGeom>
          <a:solidFill>
            <a:srgbClr val="FFD10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pic>
        <p:nvPicPr>
          <p:cNvPr id="120" name="Рисунок 6" descr="Рисунок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51" y="4497173"/>
            <a:ext cx="1862629" cy="43753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13779" y="888267"/>
            <a:ext cx="8412589" cy="352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ОБРАЗЕЦ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313779" y="158827"/>
            <a:ext cx="8409847" cy="3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ОБРАЗЕЦ ЗАГОЛОВКА</a:t>
            </a:r>
          </a:p>
        </p:txBody>
      </p:sp>
      <p:pic>
        <p:nvPicPr>
          <p:cNvPr id="4" name="Рисунок 6" descr="Рисунок 6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77651" y="4497173"/>
            <a:ext cx="1862629" cy="4375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125297" y="4767705"/>
            <a:ext cx="287780" cy="2765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172800" marR="0" indent="-172800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10000"/>
        <a:buFont typeface="Arial"/>
        <a:buChar char="►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345600" marR="0" indent="-172800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/>
        <a:buChar char="▪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518398" marR="0" indent="-172800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691200" marR="0" indent="-172800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20000"/>
        <a:buFont typeface="Arial"/>
        <a:buChar char="⁃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863999" marR="0" indent="-172800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60000"/>
        <a:buFont typeface="Arial"/>
        <a:buChar char="◆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1872761" marR="0" indent="-158261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2215661" marR="0" indent="-158261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2558561" marR="0" indent="-158261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2901461" marR="0" indent="-158261" algn="l" defTabSz="685800" rtl="0" latinLnBrk="0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raz_v_selo" TargetMode="External"/><Relationship Id="rId3" Type="http://schemas.openxmlformats.org/officeDocument/2006/relationships/hyperlink" Target="https://www.timacad.ru/" TargetMode="External"/><Relationship Id="rId7" Type="http://schemas.openxmlformats.org/officeDocument/2006/relationships/hyperlink" Target="https://vk.com/club9865808" TargetMode="External"/><Relationship Id="rId2" Type="http://schemas.openxmlformats.org/officeDocument/2006/relationships/hyperlink" Target="https://agroob.ru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rssm.su/" TargetMode="External"/><Relationship Id="rId5" Type="http://schemas.openxmlformats.org/officeDocument/2006/relationships/hyperlink" Target="https://t.me/rgaumsha" TargetMode="External"/><Relationship Id="rId4" Type="http://schemas.openxmlformats.org/officeDocument/2006/relationships/hyperlink" Target="https://vk.com/rsau_officia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voevagro.ru/" TargetMode="External"/><Relationship Id="rId2" Type="http://schemas.openxmlformats.org/officeDocument/2006/relationships/hyperlink" Target="http://www.svoevagro.ru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Текст 6"/>
          <p:cNvSpPr txBox="1"/>
          <p:nvPr/>
        </p:nvSpPr>
        <p:spPr>
          <a:xfrm>
            <a:off x="7360917" y="4603302"/>
            <a:ext cx="1274376" cy="82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 defTabSz="914377">
              <a:lnSpc>
                <a:spcPct val="150000"/>
              </a:lnSpc>
              <a:spcBef>
                <a:spcPts val="1600"/>
              </a:spcBef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t>Август </a:t>
            </a:r>
            <a:r>
              <a:rPr b="1"/>
              <a:t>2023</a:t>
            </a:r>
            <a:r>
              <a:t> </a:t>
            </a:r>
          </a:p>
          <a:p>
            <a:pPr algn="r" defTabSz="914377">
              <a:lnSpc>
                <a:spcPct val="150000"/>
              </a:lnSpc>
              <a:spcBef>
                <a:spcPts val="1600"/>
              </a:spcBef>
              <a:defRPr sz="1500">
                <a:latin typeface="+mj-lt"/>
                <a:ea typeface="+mj-ea"/>
                <a:cs typeface="+mj-cs"/>
                <a:sym typeface="Arial"/>
              </a:defRPr>
            </a:pPr>
            <a:r>
              <a:t> </a:t>
            </a:r>
          </a:p>
        </p:txBody>
      </p:sp>
      <p:sp>
        <p:nvSpPr>
          <p:cNvPr id="274" name="Title 1"/>
          <p:cNvSpPr txBox="1"/>
          <p:nvPr/>
        </p:nvSpPr>
        <p:spPr>
          <a:xfrm>
            <a:off x="453976" y="1742411"/>
            <a:ext cx="7651333" cy="11921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799" tIns="50799" rIns="50799" bIns="50799" anchor="ctr">
            <a:normAutofit/>
          </a:bodyPr>
          <a:lstStyle>
            <a:lvl1pPr defTabSz="914377">
              <a:lnSpc>
                <a:spcPct val="80000"/>
              </a:lnSpc>
              <a:defRPr sz="2700" b="1" spc="-1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ВТОРАЯ ВОЛНА КОНКУРСА «АГРОЛИДЕРЫ РОССИИ»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КАНАЛЫ КОММУНИКАЦИ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КАНАЛЫ КОММУНИКАЦИИ</a:t>
            </a:r>
          </a:p>
        </p:txBody>
      </p:sp>
      <p:sp>
        <p:nvSpPr>
          <p:cNvPr id="355" name="Каналы коммуникации РСХБ  ТГ-канал и ВК-страница РСХБ:  имиджевые посты с лендингом на страницу регистрации  ВК и ТГ паблика ЯВАГРО: информационные посты, ежедневные обновления с лендингом на страницу регистрации…"/>
          <p:cNvSpPr txBox="1"/>
          <p:nvPr/>
        </p:nvSpPr>
        <p:spPr>
          <a:xfrm>
            <a:off x="261229" y="610700"/>
            <a:ext cx="8621542" cy="3705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Каналы коммуникации РСХБ</a:t>
            </a:r>
            <a:br/>
            <a:r>
              <a:t/>
            </a:r>
            <a:br/>
            <a:r>
              <a:rPr spc="-40">
                <a:solidFill>
                  <a:srgbClr val="000000"/>
                </a:solidFill>
              </a:rPr>
              <a:t>ТГ-канал и ВК-страница РСХБ</a:t>
            </a:r>
            <a:r>
              <a:rPr b="0" spc="-40">
                <a:solidFill>
                  <a:srgbClr val="000000"/>
                </a:solidFill>
              </a:rPr>
              <a:t>:  имиджевые посты с лендингом на страницу регистрации</a:t>
            </a:r>
            <a:br>
              <a:rPr b="0" spc="-40">
                <a:solidFill>
                  <a:srgbClr val="000000"/>
                </a:solidFill>
              </a:rPr>
            </a:br>
            <a:r>
              <a:rPr b="0" spc="-40">
                <a:solidFill>
                  <a:srgbClr val="000000"/>
                </a:solidFill>
              </a:rPr>
              <a:t/>
            </a:r>
            <a:br>
              <a:rPr b="0" spc="-40">
                <a:solidFill>
                  <a:srgbClr val="000000"/>
                </a:solidFill>
              </a:rPr>
            </a:br>
            <a:r>
              <a:rPr spc="-40">
                <a:solidFill>
                  <a:srgbClr val="000000"/>
                </a:solidFill>
              </a:rPr>
              <a:t>ВК и ТГ паблика ЯВАГРО</a:t>
            </a:r>
            <a:r>
              <a:rPr b="0" spc="-40">
                <a:solidFill>
                  <a:srgbClr val="000000"/>
                </a:solidFill>
              </a:rPr>
              <a:t>: информационные посты, ежедневные обновления с лендингом на страницу регистрации </a:t>
            </a: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spc="-40">
                <a:solidFill>
                  <a:srgbClr val="000000"/>
                </a:solidFill>
              </a:rPr>
              <a:t>Посевы в профильных группах</a:t>
            </a:r>
            <a:r>
              <a:rPr b="0" spc="-40">
                <a:solidFill>
                  <a:srgbClr val="000000"/>
                </a:solidFill>
              </a:rPr>
              <a:t> (агронаправления, агровузы) в ВК с целью перехода на лендинг регистрации</a:t>
            </a: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spc="-40">
                <a:solidFill>
                  <a:schemeClr val="accent1">
                    <a:lumOff val="-6509"/>
                  </a:schemeClr>
                </a:solidFill>
              </a:rPr>
              <a:t>Каналы коммуникации партнёров</a:t>
            </a:r>
            <a:r>
              <a:rPr b="0" spc="-40">
                <a:solidFill>
                  <a:srgbClr val="000000"/>
                </a:solidFill>
              </a:rPr>
              <a:t> </a:t>
            </a: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b="0" spc="-40">
                <a:solidFill>
                  <a:srgbClr val="000000"/>
                </a:solidFill>
              </a:rPr>
              <a:t>Ассоциация Агрообразование -  </a:t>
            </a:r>
            <a:r>
              <a:rPr u="sng">
                <a:solidFill>
                  <a:srgbClr val="000000"/>
                </a:solidFill>
                <a:hlinkClick r:id="rId2"/>
              </a:rPr>
              <a:t>https://agroob.ru/</a:t>
            </a: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b="0" spc="-40">
                <a:solidFill>
                  <a:srgbClr val="000000"/>
                </a:solidFill>
              </a:rPr>
              <a:t>РГАУ-МСХА им.Тимярезева - </a:t>
            </a:r>
            <a:r>
              <a:rPr u="sng">
                <a:solidFill>
                  <a:srgbClr val="000000"/>
                </a:solidFill>
                <a:hlinkClick r:id="rId3"/>
              </a:rPr>
              <a:t>https://www.timacad.ru/</a:t>
            </a:r>
            <a:r>
              <a:rPr b="0" spc="-40">
                <a:solidFill>
                  <a:srgbClr val="000000"/>
                </a:solidFill>
              </a:rPr>
              <a:t>; ВК - </a:t>
            </a:r>
            <a:r>
              <a:rPr u="sng">
                <a:uFill>
                  <a:solidFill>
                    <a:srgbClr val="0000FF"/>
                  </a:solidFill>
                </a:uFill>
                <a:hlinkClick r:id="rId4"/>
              </a:rPr>
              <a:t>https://vk.com/rsau_official</a:t>
            </a:r>
            <a:r>
              <a:rPr b="0" spc="-40">
                <a:solidFill>
                  <a:srgbClr val="000000"/>
                </a:solidFill>
              </a:rPr>
              <a:t>; ТГ - </a:t>
            </a:r>
            <a:r>
              <a:rPr u="sng">
                <a:solidFill>
                  <a:srgbClr val="000000"/>
                </a:solidFill>
                <a:hlinkClick r:id="rId5"/>
              </a:rPr>
              <a:t>https://t.me/rgaumsha</a:t>
            </a: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  <a:p>
            <a:pPr lvl="1"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b="0" spc="-40">
                <a:solidFill>
                  <a:srgbClr val="000000"/>
                </a:solidFill>
              </a:rPr>
              <a:t>Российский союз сельской молодежи - </a:t>
            </a:r>
            <a:r>
              <a:rPr u="sng">
                <a:uFill>
                  <a:solidFill>
                    <a:srgbClr val="0000FF"/>
                  </a:solidFill>
                </a:uFill>
                <a:hlinkClick r:id="rId6"/>
              </a:rPr>
              <a:t>https://rssm.su/</a:t>
            </a:r>
            <a:r>
              <a:rPr b="0" spc="-40">
                <a:solidFill>
                  <a:srgbClr val="000000"/>
                </a:solidFill>
              </a:rPr>
              <a:t>; ВК - </a:t>
            </a:r>
            <a:r>
              <a:rPr u="sng">
                <a:uFill>
                  <a:solidFill>
                    <a:srgbClr val="0000FF"/>
                  </a:solidFill>
                </a:uFill>
                <a:hlinkClick r:id="rId7"/>
              </a:rPr>
              <a:t>https://vk.com/club9865808</a:t>
            </a:r>
            <a:r>
              <a:rPr b="0" spc="-40">
                <a:solidFill>
                  <a:srgbClr val="000000"/>
                </a:solidFill>
              </a:rPr>
              <a:t>; ТГ - </a:t>
            </a:r>
            <a:r>
              <a:rPr u="sng">
                <a:solidFill>
                  <a:srgbClr val="000000"/>
                </a:solidFill>
                <a:hlinkClick r:id="rId8"/>
              </a:rPr>
              <a:t>https://t.me/raz_v_selo</a:t>
            </a:r>
            <a:endParaRPr b="0" spc="-40">
              <a:solidFill>
                <a:srgbClr val="000000"/>
              </a:solidFill>
            </a:endParaRPr>
          </a:p>
          <a:p>
            <a:pPr defTabSz="416103">
              <a:defRPr b="1" spc="-32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 spc="-4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ПОТЕНЦИАЛЬНЫЕ ПАРТНЕРЫ-МЕНТОР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ПОТЕНЦИАЛЬНЫЕ ПАРТНЕРЫ-МЕНТОРЫ</a:t>
            </a:r>
          </a:p>
        </p:txBody>
      </p:sp>
      <p:sp>
        <p:nvSpPr>
          <p:cNvPr id="358" name="Потенциальные компании-партнеры этапа экспертного отбора презентаций и работ студентов:"/>
          <p:cNvSpPr txBox="1"/>
          <p:nvPr/>
        </p:nvSpPr>
        <p:spPr>
          <a:xfrm>
            <a:off x="687983" y="2283481"/>
            <a:ext cx="4847847" cy="467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Потенциальные компании-партнеры этапа экспертного отбора презентаций и работ студентов:</a:t>
            </a:r>
          </a:p>
        </p:txBody>
      </p:sp>
      <p:sp>
        <p:nvSpPr>
          <p:cNvPr id="359" name="Экокультура…"/>
          <p:cNvSpPr txBox="1"/>
          <p:nvPr/>
        </p:nvSpPr>
        <p:spPr>
          <a:xfrm>
            <a:off x="6026411" y="1770644"/>
            <a:ext cx="2467979" cy="1492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28599" indent="-228599" defTabSz="4572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 err="1"/>
              <a:t>Экокультура</a:t>
            </a:r>
            <a:endParaRPr dirty="0"/>
          </a:p>
          <a:p>
            <a:pPr marL="228599" indent="-228599" defTabSz="4572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lang="ru-RU" dirty="0" smtClean="0"/>
              <a:t>Черкизово</a:t>
            </a:r>
            <a:endParaRPr dirty="0"/>
          </a:p>
          <a:p>
            <a:pPr marL="228599" indent="-228599" defTabSz="4572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 err="1"/>
              <a:t>Мираторг</a:t>
            </a:r>
            <a:endParaRPr dirty="0"/>
          </a:p>
          <a:p>
            <a:pPr marL="228599" indent="-228599" defTabSz="4572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lang="ru-RU" dirty="0" smtClean="0"/>
              <a:t>Шато Тамань</a:t>
            </a:r>
            <a:endParaRPr dirty="0"/>
          </a:p>
          <a:p>
            <a:pPr marL="228599" indent="-228599" defTabSz="4572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lang="ru-RU" dirty="0" err="1" smtClean="0"/>
              <a:t>Дамате</a:t>
            </a:r>
            <a:endParaRPr dirty="0"/>
          </a:p>
          <a:p>
            <a:pPr marL="228599" indent="-228599" defTabSz="4572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 err="1"/>
              <a:t>Сибирская</a:t>
            </a:r>
            <a:r>
              <a:rPr dirty="0"/>
              <a:t> </a:t>
            </a:r>
            <a:r>
              <a:rPr dirty="0" err="1"/>
              <a:t>аграрная</a:t>
            </a:r>
            <a:r>
              <a:rPr dirty="0"/>
              <a:t> </a:t>
            </a:r>
            <a:r>
              <a:rPr dirty="0" err="1"/>
              <a:t>группа</a:t>
            </a:r>
            <a:endParaRPr dirty="0"/>
          </a:p>
          <a:p>
            <a:pPr marL="228599" indent="-228599" defTabSz="457200">
              <a:buSzPct val="100000"/>
              <a:buAutoNum type="arabicPeriod"/>
              <a:defRPr>
                <a:latin typeface="+mj-lt"/>
                <a:ea typeface="+mj-ea"/>
                <a:cs typeface="+mj-cs"/>
                <a:sym typeface="Arial"/>
              </a:defRPr>
            </a:pPr>
            <a:r>
              <a:rPr dirty="0" smtClean="0"/>
              <a:t>ВШЭ</a:t>
            </a:r>
            <a:endParaRPr dirty="0"/>
          </a:p>
        </p:txBody>
      </p:sp>
      <p:sp>
        <p:nvSpPr>
          <p:cNvPr id="360" name="Закругленный прямоугольник"/>
          <p:cNvSpPr/>
          <p:nvPr/>
        </p:nvSpPr>
        <p:spPr>
          <a:xfrm>
            <a:off x="5789255" y="1250489"/>
            <a:ext cx="2942292" cy="2642522"/>
          </a:xfrm>
          <a:prstGeom prst="roundRect">
            <a:avLst>
              <a:gd name="adj" fmla="val 15000"/>
            </a:avLst>
          </a:prstGeom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Заголовок 5"/>
          <p:cNvSpPr txBox="1">
            <a:spLocks noGrp="1"/>
          </p:cNvSpPr>
          <p:nvPr>
            <p:ph type="title"/>
          </p:nvPr>
        </p:nvSpPr>
        <p:spPr>
          <a:xfrm>
            <a:off x="313778" y="158826"/>
            <a:ext cx="8409848" cy="378003"/>
          </a:xfrm>
          <a:prstGeom prst="rect">
            <a:avLst/>
          </a:prstGeom>
        </p:spPr>
        <p:txBody>
          <a:bodyPr/>
          <a:lstStyle/>
          <a:p>
            <a:r>
              <a:t>КОНЦЕПЦИЯ </a:t>
            </a:r>
          </a:p>
        </p:txBody>
      </p:sp>
      <p:sp>
        <p:nvSpPr>
          <p:cNvPr id="277" name="Номер слайда 2"/>
          <p:cNvSpPr txBox="1">
            <a:spLocks noGrp="1"/>
          </p:cNvSpPr>
          <p:nvPr>
            <p:ph type="sldNum" sz="quarter" idx="4294967295"/>
          </p:nvPr>
        </p:nvSpPr>
        <p:spPr>
          <a:xfrm>
            <a:off x="8125297" y="4767705"/>
            <a:ext cx="195959" cy="2765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78" name="object 4"/>
          <p:cNvSpPr txBox="1"/>
          <p:nvPr/>
        </p:nvSpPr>
        <p:spPr>
          <a:xfrm>
            <a:off x="573001" y="1104050"/>
            <a:ext cx="6959350" cy="2686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914400">
              <a:spcBef>
                <a:spcPts val="600"/>
              </a:spcBef>
              <a:defRPr sz="1400" b="1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Вторая волна «Агролидеров России» </a:t>
            </a:r>
            <a:r>
              <a:rPr b="0">
                <a:solidFill>
                  <a:srgbClr val="1A1A1A"/>
                </a:solidFill>
              </a:rPr>
              <a:t>- просветительский проект, направленный на формирование кадрового резерва АПК и развитие отрасли. </a:t>
            </a:r>
          </a:p>
          <a:p>
            <a:pPr defTabSz="914400">
              <a:spcBef>
                <a:spcPts val="600"/>
              </a:spcBef>
              <a:defRPr sz="1400">
                <a:solidFill>
                  <a:srgbClr val="1A1A1A"/>
                </a:solidFill>
                <a:latin typeface="+mj-lt"/>
                <a:ea typeface="+mj-ea"/>
                <a:cs typeface="+mj-cs"/>
                <a:sym typeface="Arial"/>
              </a:defRPr>
            </a:pPr>
            <a:endParaRPr b="0">
              <a:solidFill>
                <a:srgbClr val="1A1A1A"/>
              </a:solidFill>
            </a:endParaRPr>
          </a:p>
          <a:p>
            <a:pPr defTabSz="914400">
              <a:spcBef>
                <a:spcPts val="600"/>
              </a:spcBef>
              <a:defRPr sz="1400">
                <a:solidFill>
                  <a:srgbClr val="1A1A1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Проект призван популяризовать АПК среди молодежи, сформировав для них образ отрасли как престижной и перспективной, не только в теории, но и на практике.</a:t>
            </a:r>
          </a:p>
          <a:p>
            <a:pPr defTabSz="914400">
              <a:spcBef>
                <a:spcPts val="600"/>
              </a:spcBef>
              <a:defRPr sz="1400">
                <a:solidFill>
                  <a:srgbClr val="1A1A1A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14400">
              <a:spcBef>
                <a:spcPts val="600"/>
              </a:spcBef>
              <a:defRPr sz="1400">
                <a:solidFill>
                  <a:srgbClr val="1A1A1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 ходе проекта каждый участник сможет участвовать в развитии отрасли и разработке новых направлений.</a:t>
            </a:r>
          </a:p>
          <a:p>
            <a:pPr defTabSz="914400">
              <a:spcBef>
                <a:spcPts val="600"/>
              </a:spcBef>
              <a:defRPr sz="1400">
                <a:solidFill>
                  <a:srgbClr val="1A1A1A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  <a:p>
            <a:pPr defTabSz="914400">
              <a:spcBef>
                <a:spcPts val="600"/>
              </a:spcBef>
              <a:defRPr sz="1400">
                <a:solidFill>
                  <a:srgbClr val="1A1A1A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 2023 году проект будет развиваться на цифровой платформе АО «Россельхозбанк» - ЯАВГРО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Заголовок 5"/>
          <p:cNvSpPr txBox="1">
            <a:spLocks noGrp="1"/>
          </p:cNvSpPr>
          <p:nvPr>
            <p:ph type="title"/>
          </p:nvPr>
        </p:nvSpPr>
        <p:spPr>
          <a:xfrm>
            <a:off x="313778" y="158826"/>
            <a:ext cx="8409848" cy="378003"/>
          </a:xfrm>
          <a:prstGeom prst="rect">
            <a:avLst/>
          </a:prstGeom>
        </p:spPr>
        <p:txBody>
          <a:bodyPr/>
          <a:lstStyle/>
          <a:p>
            <a:r>
              <a:t>ОРГАНИЗАТОРЫ И ЭКСПЕРТНЫЙ СОСТАВ КОНКУРСА </a:t>
            </a:r>
          </a:p>
        </p:txBody>
      </p:sp>
      <p:sp>
        <p:nvSpPr>
          <p:cNvPr id="281" name="Номер слайда 2"/>
          <p:cNvSpPr txBox="1">
            <a:spLocks noGrp="1"/>
          </p:cNvSpPr>
          <p:nvPr>
            <p:ph type="sldNum" sz="quarter" idx="4294967295"/>
          </p:nvPr>
        </p:nvSpPr>
        <p:spPr>
          <a:xfrm>
            <a:off x="8125297" y="4767705"/>
            <a:ext cx="195959" cy="2765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82" name="object 4"/>
          <p:cNvSpPr txBox="1"/>
          <p:nvPr/>
        </p:nvSpPr>
        <p:spPr>
          <a:xfrm>
            <a:off x="606171" y="1154098"/>
            <a:ext cx="7931658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dirty="0" err="1"/>
              <a:t>Федеральное</a:t>
            </a:r>
            <a:r>
              <a:rPr dirty="0"/>
              <a:t> </a:t>
            </a:r>
            <a:r>
              <a:rPr dirty="0" err="1"/>
              <a:t>государственное</a:t>
            </a:r>
            <a:r>
              <a:rPr dirty="0"/>
              <a:t> </a:t>
            </a:r>
            <a:r>
              <a:rPr dirty="0" err="1"/>
              <a:t>образовательное</a:t>
            </a:r>
            <a:r>
              <a:rPr dirty="0"/>
              <a:t> </a:t>
            </a:r>
            <a:r>
              <a:rPr dirty="0" err="1"/>
              <a:t>учреждение</a:t>
            </a:r>
            <a:r>
              <a:rPr dirty="0"/>
              <a:t> </a:t>
            </a:r>
            <a:r>
              <a:rPr dirty="0" err="1"/>
              <a:t>высшего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«</a:t>
            </a:r>
            <a:r>
              <a:rPr dirty="0" err="1"/>
              <a:t>Российский</a:t>
            </a:r>
            <a:r>
              <a:rPr dirty="0"/>
              <a:t> </a:t>
            </a:r>
            <a:r>
              <a:rPr dirty="0" err="1"/>
              <a:t>государственный</a:t>
            </a:r>
            <a:r>
              <a:rPr dirty="0"/>
              <a:t> </a:t>
            </a:r>
            <a:r>
              <a:rPr dirty="0" err="1"/>
              <a:t>аграрный</a:t>
            </a:r>
            <a:r>
              <a:rPr dirty="0"/>
              <a:t> </a:t>
            </a:r>
            <a:r>
              <a:rPr dirty="0" err="1"/>
              <a:t>университет</a:t>
            </a:r>
            <a:r>
              <a:rPr dirty="0"/>
              <a:t> – МСХА </a:t>
            </a:r>
            <a:r>
              <a:rPr dirty="0" err="1"/>
              <a:t>имени</a:t>
            </a:r>
            <a:r>
              <a:rPr dirty="0"/>
              <a:t> К.А. </a:t>
            </a:r>
            <a:r>
              <a:rPr dirty="0" err="1"/>
              <a:t>Тимирязева</a:t>
            </a:r>
            <a:r>
              <a:rPr dirty="0"/>
              <a:t>»</a:t>
            </a:r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АО «Россельхозбанк</a:t>
            </a:r>
            <a:r>
              <a:rPr dirty="0" smtClean="0"/>
              <a:t>»</a:t>
            </a:r>
            <a:endParaRPr lang="ru-RU" dirty="0" smtClean="0"/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 lang="ru-RU" dirty="0" smtClean="0"/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lang="ru-RU" dirty="0" smtClean="0"/>
              <a:t>Министерство сельского хозяйства РФ</a:t>
            </a:r>
            <a:endParaRPr dirty="0"/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dirty="0" err="1"/>
              <a:t>Некоммерческая</a:t>
            </a:r>
            <a:r>
              <a:rPr dirty="0"/>
              <a:t> </a:t>
            </a:r>
            <a:r>
              <a:rPr dirty="0" err="1"/>
              <a:t>организация</a:t>
            </a:r>
            <a:r>
              <a:rPr dirty="0"/>
              <a:t> «</a:t>
            </a:r>
            <a:r>
              <a:rPr dirty="0" err="1"/>
              <a:t>Ассоциация</a:t>
            </a:r>
            <a:r>
              <a:rPr dirty="0"/>
              <a:t> </a:t>
            </a:r>
            <a:r>
              <a:rPr dirty="0" err="1"/>
              <a:t>образовательных</a:t>
            </a:r>
            <a:r>
              <a:rPr dirty="0"/>
              <a:t> </a:t>
            </a:r>
            <a:r>
              <a:rPr dirty="0" err="1"/>
              <a:t>учреждений</a:t>
            </a:r>
            <a:r>
              <a:rPr dirty="0"/>
              <a:t> АПК и </a:t>
            </a:r>
            <a:r>
              <a:rPr dirty="0" err="1"/>
              <a:t>рыболовства</a:t>
            </a:r>
            <a:r>
              <a:rPr dirty="0"/>
              <a:t>»</a:t>
            </a:r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endParaRPr dirty="0"/>
          </a:p>
          <a:p>
            <a:pPr marL="140368" indent="-140368" defTabSz="914400">
              <a:buSzPct val="100000"/>
              <a:buChar char="•"/>
              <a:defRPr sz="1400">
                <a:latin typeface="+mj-lt"/>
                <a:ea typeface="+mj-ea"/>
                <a:cs typeface="+mj-cs"/>
                <a:sym typeface="Arial"/>
              </a:defRPr>
            </a:pPr>
            <a:r>
              <a:rPr dirty="0" err="1"/>
              <a:t>Общероссийская</a:t>
            </a:r>
            <a:r>
              <a:rPr dirty="0"/>
              <a:t> </a:t>
            </a:r>
            <a:r>
              <a:rPr dirty="0" err="1"/>
              <a:t>молодежная</a:t>
            </a:r>
            <a:r>
              <a:rPr dirty="0"/>
              <a:t> </a:t>
            </a:r>
            <a:r>
              <a:rPr dirty="0" err="1"/>
              <a:t>общественная</a:t>
            </a:r>
            <a:r>
              <a:rPr dirty="0"/>
              <a:t> </a:t>
            </a:r>
            <a:r>
              <a:rPr dirty="0" err="1"/>
              <a:t>организация</a:t>
            </a:r>
            <a:r>
              <a:rPr dirty="0"/>
              <a:t> «</a:t>
            </a:r>
            <a:r>
              <a:rPr dirty="0" err="1"/>
              <a:t>Российский</a:t>
            </a:r>
            <a:r>
              <a:rPr dirty="0"/>
              <a:t> </a:t>
            </a:r>
            <a:r>
              <a:rPr dirty="0" err="1"/>
              <a:t>союз</a:t>
            </a:r>
            <a:r>
              <a:rPr dirty="0"/>
              <a:t> </a:t>
            </a:r>
            <a:r>
              <a:rPr dirty="0" err="1"/>
              <a:t>сельской</a:t>
            </a:r>
            <a:r>
              <a:rPr dirty="0"/>
              <a:t> </a:t>
            </a:r>
            <a:r>
              <a:rPr dirty="0" err="1"/>
              <a:t>молодежи</a:t>
            </a:r>
            <a:r>
              <a:rPr dirty="0"/>
              <a:t>»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ЦЕЛИ И ЗАДАЧ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ЦЕЛИ И ЗАДАЧИ </a:t>
            </a:r>
          </a:p>
        </p:txBody>
      </p:sp>
      <p:sp>
        <p:nvSpPr>
          <p:cNvPr id="289" name="object 4"/>
          <p:cNvSpPr txBox="1"/>
          <p:nvPr/>
        </p:nvSpPr>
        <p:spPr>
          <a:xfrm>
            <a:off x="497009" y="938534"/>
            <a:ext cx="1452011" cy="25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914400">
              <a:spcBef>
                <a:spcPts val="600"/>
              </a:spcBef>
              <a:defRPr sz="1800"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Цели:</a:t>
            </a:r>
          </a:p>
        </p:txBody>
      </p:sp>
      <p:sp>
        <p:nvSpPr>
          <p:cNvPr id="290" name="Прямоугольник 2"/>
          <p:cNvSpPr txBox="1"/>
          <p:nvPr/>
        </p:nvSpPr>
        <p:spPr>
          <a:xfrm>
            <a:off x="5323358" y="892814"/>
            <a:ext cx="985447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spcBef>
                <a:spcPts val="600"/>
              </a:spcBef>
              <a:defRPr sz="1800" b="1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Коммуникационные задачи:</a:t>
            </a:r>
          </a:p>
        </p:txBody>
      </p:sp>
      <p:sp>
        <p:nvSpPr>
          <p:cNvPr id="291" name="Прямоугольник 14"/>
          <p:cNvSpPr txBox="1"/>
          <p:nvPr/>
        </p:nvSpPr>
        <p:spPr>
          <a:xfrm>
            <a:off x="5353220" y="1233244"/>
            <a:ext cx="3494808" cy="898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Повысить уровень образовательной программы специализированных аграрных ВУЗов страны и развить здоровую конкуренцию между ними</a:t>
            </a:r>
          </a:p>
        </p:txBody>
      </p:sp>
      <p:grpSp>
        <p:nvGrpSpPr>
          <p:cNvPr id="294" name="Группа 11"/>
          <p:cNvGrpSpPr/>
          <p:nvPr/>
        </p:nvGrpSpPr>
        <p:grpSpPr>
          <a:xfrm>
            <a:off x="192792" y="1352457"/>
            <a:ext cx="4099012" cy="92225"/>
            <a:chOff x="0" y="0"/>
            <a:chExt cx="4099010" cy="92223"/>
          </a:xfrm>
        </p:grpSpPr>
        <p:sp>
          <p:nvSpPr>
            <p:cNvPr id="292" name="object 4"/>
            <p:cNvSpPr/>
            <p:nvPr/>
          </p:nvSpPr>
          <p:spPr>
            <a:xfrm>
              <a:off x="380138" y="0"/>
              <a:ext cx="3718873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14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Повысить узнаваемость и уровень престижа аграрных направлений обучения и профессий</a:t>
              </a:r>
            </a:p>
          </p:txBody>
        </p:sp>
        <p:sp>
          <p:nvSpPr>
            <p:cNvPr id="293" name="TextBox 5"/>
            <p:cNvSpPr/>
            <p:nvPr/>
          </p:nvSpPr>
          <p:spPr>
            <a:xfrm>
              <a:off x="0" y="92223"/>
              <a:ext cx="7717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3000">
                  <a:solidFill>
                    <a:srgbClr val="005D2E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1.</a:t>
              </a:r>
            </a:p>
          </p:txBody>
        </p:sp>
      </p:grpSp>
      <p:grpSp>
        <p:nvGrpSpPr>
          <p:cNvPr id="297" name="Группа 27"/>
          <p:cNvGrpSpPr/>
          <p:nvPr/>
        </p:nvGrpSpPr>
        <p:grpSpPr>
          <a:xfrm>
            <a:off x="169904" y="2283273"/>
            <a:ext cx="4144787" cy="9377"/>
            <a:chOff x="0" y="0"/>
            <a:chExt cx="4144785" cy="9376"/>
          </a:xfrm>
        </p:grpSpPr>
        <p:sp>
          <p:nvSpPr>
            <p:cNvPr id="295" name="object 4"/>
            <p:cNvSpPr/>
            <p:nvPr/>
          </p:nvSpPr>
          <p:spPr>
            <a:xfrm>
              <a:off x="425913" y="9376"/>
              <a:ext cx="371887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14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Создать имидж авторитетного отраслевого мероприятия</a:t>
              </a:r>
            </a:p>
          </p:txBody>
        </p:sp>
        <p:sp>
          <p:nvSpPr>
            <p:cNvPr id="296" name="TextBox 29"/>
            <p:cNvSpPr/>
            <p:nvPr/>
          </p:nvSpPr>
          <p:spPr>
            <a:xfrm>
              <a:off x="0" y="0"/>
              <a:ext cx="77175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defTabSz="914400">
                <a:defRPr sz="3000">
                  <a:solidFill>
                    <a:srgbClr val="005D2E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2.</a:t>
              </a:r>
            </a:p>
          </p:txBody>
        </p:sp>
      </p:grpSp>
      <p:grpSp>
        <p:nvGrpSpPr>
          <p:cNvPr id="300" name="Группа 30"/>
          <p:cNvGrpSpPr/>
          <p:nvPr/>
        </p:nvGrpSpPr>
        <p:grpSpPr>
          <a:xfrm>
            <a:off x="169904" y="3032297"/>
            <a:ext cx="4144787" cy="9377"/>
            <a:chOff x="0" y="0"/>
            <a:chExt cx="4144785" cy="9376"/>
          </a:xfrm>
        </p:grpSpPr>
        <p:sp>
          <p:nvSpPr>
            <p:cNvPr id="298" name="object 4"/>
            <p:cNvSpPr/>
            <p:nvPr/>
          </p:nvSpPr>
          <p:spPr>
            <a:xfrm>
              <a:off x="425913" y="9376"/>
              <a:ext cx="371887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defRPr sz="14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Поддержать талантливую и инициативную молодежь</a:t>
              </a:r>
            </a:p>
          </p:txBody>
        </p:sp>
        <p:sp>
          <p:nvSpPr>
            <p:cNvPr id="299" name="TextBox 32"/>
            <p:cNvSpPr/>
            <p:nvPr/>
          </p:nvSpPr>
          <p:spPr>
            <a:xfrm>
              <a:off x="0" y="0"/>
              <a:ext cx="77175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defTabSz="914400">
                <a:defRPr sz="3000">
                  <a:solidFill>
                    <a:srgbClr val="005D2E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r>
                <a:t>3.</a:t>
              </a:r>
            </a:p>
          </p:txBody>
        </p:sp>
      </p:grpSp>
      <p:sp>
        <p:nvSpPr>
          <p:cNvPr id="301" name="Прямоугольник 33"/>
          <p:cNvSpPr txBox="1"/>
          <p:nvPr/>
        </p:nvSpPr>
        <p:spPr>
          <a:xfrm>
            <a:off x="5337961" y="2499852"/>
            <a:ext cx="3281195" cy="695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Обратить внимание молодежи на передовые профессии агропромышленного сектора </a:t>
            </a:r>
          </a:p>
        </p:txBody>
      </p:sp>
      <p:sp>
        <p:nvSpPr>
          <p:cNvPr id="302" name="Прямоугольник 34"/>
          <p:cNvSpPr txBox="1"/>
          <p:nvPr/>
        </p:nvSpPr>
        <p:spPr>
          <a:xfrm>
            <a:off x="5460026" y="3560619"/>
            <a:ext cx="3281195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4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Сформировать сообщество молодых и талантливых студентов АПК</a:t>
            </a:r>
          </a:p>
        </p:txBody>
      </p:sp>
      <p:sp>
        <p:nvSpPr>
          <p:cNvPr id="303" name="Прямоугольник 35"/>
          <p:cNvSpPr txBox="1"/>
          <p:nvPr/>
        </p:nvSpPr>
        <p:spPr>
          <a:xfrm>
            <a:off x="13246937" y="1229257"/>
            <a:ext cx="3913797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Привлечь внимание студентов, ВУЗов и общественности к актуальным проблемам и задачам агропромышленной отрасли</a:t>
            </a:r>
          </a:p>
        </p:txBody>
      </p:sp>
      <p:pic>
        <p:nvPicPr>
          <p:cNvPr id="304" name="Рисунок 37" descr="Рисунок 3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5361" y="1353335"/>
            <a:ext cx="378001" cy="37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Рисунок 38" descr="Рисунок 3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4693" y="2433275"/>
            <a:ext cx="419336" cy="419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Рисунок 39" descr="Рисунок 3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5595" y="3447744"/>
            <a:ext cx="437532" cy="437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Рисунок 40" descr="Рисунок 4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518338" y="1312774"/>
            <a:ext cx="612001" cy="61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ЭТАПЫ ПРОЕКТ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ЭТАПЫ ПРОЕКТА </a:t>
            </a:r>
          </a:p>
        </p:txBody>
      </p:sp>
      <p:pic>
        <p:nvPicPr>
          <p:cNvPr id="310" name="Снимок экрана 2023-07-28 в 13.51.33.png" descr="Снимок экрана 2023-07-28 в 13.51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296" y="622174"/>
            <a:ext cx="7884769" cy="3789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УЧАСТНИКИ КОНКУРС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УЧАСТНИКИ КОНКУРСА </a:t>
            </a:r>
          </a:p>
        </p:txBody>
      </p:sp>
      <p:pic>
        <p:nvPicPr>
          <p:cNvPr id="313" name="Снимок экрана 2023-07-28 в 13.52.15.png" descr="Снимок экрана 2023-07-28 в 13.52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913" y="822264"/>
            <a:ext cx="5919008" cy="3498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НОМИНАЦИИ*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НОМИНАЦИИ</a:t>
            </a:r>
            <a:r>
              <a:rPr lang="ru-RU" dirty="0" smtClean="0"/>
              <a:t> РСХБ</a:t>
            </a:r>
            <a:endParaRPr dirty="0"/>
          </a:p>
        </p:txBody>
      </p:sp>
      <p:sp>
        <p:nvSpPr>
          <p:cNvPr id="316" name="object 4"/>
          <p:cNvSpPr txBox="1"/>
          <p:nvPr/>
        </p:nvSpPr>
        <p:spPr>
          <a:xfrm>
            <a:off x="1016820" y="729975"/>
            <a:ext cx="7563957" cy="225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16103">
              <a:spcBef>
                <a:spcPts val="200"/>
              </a:spcBef>
              <a:defRPr sz="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По итогам выполнения участниками финала конкурсных заданий экспертами определяются лауреаты и победители Конкурса, а также победители в специальных номинациях.</a:t>
            </a:r>
          </a:p>
        </p:txBody>
      </p:sp>
      <p:sp>
        <p:nvSpPr>
          <p:cNvPr id="317" name="Google Shape;138;p20"/>
          <p:cNvSpPr/>
          <p:nvPr/>
        </p:nvSpPr>
        <p:spPr>
          <a:xfrm rot="16200000">
            <a:off x="3422037" y="-680517"/>
            <a:ext cx="2225143" cy="7035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338" y="0"/>
                </a:lnTo>
                <a:lnTo>
                  <a:pt x="21600" y="10800"/>
                </a:lnTo>
                <a:lnTo>
                  <a:pt x="153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20794" tIns="20794" rIns="20794" bIns="20794" anchor="ctr"/>
          <a:lstStyle/>
          <a:p>
            <a:pPr defTabSz="416103"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336" name="Группа 4"/>
          <p:cNvGrpSpPr/>
          <p:nvPr/>
        </p:nvGrpSpPr>
        <p:grpSpPr>
          <a:xfrm>
            <a:off x="1246558" y="1689150"/>
            <a:ext cx="6650884" cy="1152984"/>
            <a:chOff x="0" y="0"/>
            <a:chExt cx="6650882" cy="1152983"/>
          </a:xfrm>
        </p:grpSpPr>
        <p:grpSp>
          <p:nvGrpSpPr>
            <p:cNvPr id="322" name="Группа 2"/>
            <p:cNvGrpSpPr/>
            <p:nvPr/>
          </p:nvGrpSpPr>
          <p:grpSpPr>
            <a:xfrm>
              <a:off x="0" y="899427"/>
              <a:ext cx="2095871" cy="253556"/>
              <a:chOff x="0" y="45774"/>
              <a:chExt cx="2095870" cy="253554"/>
            </a:xfrm>
          </p:grpSpPr>
          <p:sp>
            <p:nvSpPr>
              <p:cNvPr id="318" name="Google Shape;146;p20"/>
              <p:cNvSpPr/>
              <p:nvPr/>
            </p:nvSpPr>
            <p:spPr>
              <a:xfrm>
                <a:off x="0" y="45774"/>
                <a:ext cx="2095869" cy="156525"/>
              </a:xfrm>
              <a:prstGeom prst="rect">
                <a:avLst/>
              </a:prstGeom>
              <a:noFill/>
              <a:ln w="12700" cap="flat">
                <a:solidFill>
                  <a:srgbClr val="87C443"/>
                </a:solidFill>
                <a:prstDash val="solid"/>
                <a:round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grpSp>
            <p:nvGrpSpPr>
              <p:cNvPr id="321" name="Google Shape;148;p20"/>
              <p:cNvGrpSpPr/>
              <p:nvPr/>
            </p:nvGrpSpPr>
            <p:grpSpPr>
              <a:xfrm>
                <a:off x="0" y="45774"/>
                <a:ext cx="2095870" cy="253554"/>
                <a:chOff x="0" y="45774"/>
                <a:chExt cx="2095869" cy="253552"/>
              </a:xfrm>
            </p:grpSpPr>
            <p:sp>
              <p:nvSpPr>
                <p:cNvPr id="319" name="Прямоугольник"/>
                <p:cNvSpPr/>
                <p:nvPr/>
              </p:nvSpPr>
              <p:spPr>
                <a:xfrm>
                  <a:off x="0" y="45774"/>
                  <a:ext cx="2095869" cy="253552"/>
                </a:xfrm>
                <a:prstGeom prst="rect">
                  <a:avLst/>
                </a:prstGeom>
                <a:solidFill>
                  <a:srgbClr val="87C4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794" tIns="20794" rIns="20794" bIns="20794" numCol="1" anchor="ctr">
                  <a:noAutofit/>
                </a:bodyPr>
                <a:lstStyle/>
                <a:p>
                  <a: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0" name="За достижения в учебной деятельности"/>
                <p:cNvSpPr txBox="1"/>
                <p:nvPr/>
              </p:nvSpPr>
              <p:spPr>
                <a:xfrm>
                  <a:off x="0" y="61312"/>
                  <a:ext cx="2095869" cy="2224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1583" tIns="41583" rIns="41583" bIns="41583" numCol="1" anchor="ctr">
                  <a:spAutoFit/>
                </a:bodyPr>
                <a:lstStyle>
                  <a:lvl1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lvl1pPr>
                </a:lstStyle>
                <a:p>
                  <a:r>
                    <a:rPr lang="ru-RU" dirty="0" smtClean="0"/>
                    <a:t>Лучший агробизнес проект</a:t>
                  </a:r>
                  <a:endParaRPr dirty="0"/>
                </a:p>
              </p:txBody>
            </p:sp>
          </p:grpSp>
        </p:grpSp>
        <p:grpSp>
          <p:nvGrpSpPr>
            <p:cNvPr id="327" name="Группа 34"/>
            <p:cNvGrpSpPr/>
            <p:nvPr/>
          </p:nvGrpSpPr>
          <p:grpSpPr>
            <a:xfrm>
              <a:off x="2277505" y="899427"/>
              <a:ext cx="2095872" cy="253556"/>
              <a:chOff x="0" y="45774"/>
              <a:chExt cx="2095870" cy="253554"/>
            </a:xfrm>
          </p:grpSpPr>
          <p:sp>
            <p:nvSpPr>
              <p:cNvPr id="323" name="Google Shape;146;p20"/>
              <p:cNvSpPr/>
              <p:nvPr/>
            </p:nvSpPr>
            <p:spPr>
              <a:xfrm>
                <a:off x="0" y="45774"/>
                <a:ext cx="2095869" cy="253552"/>
              </a:xfrm>
              <a:prstGeom prst="rect">
                <a:avLst/>
              </a:prstGeom>
              <a:noFill/>
              <a:ln w="12700" cap="flat">
                <a:solidFill>
                  <a:srgbClr val="87C443"/>
                </a:solidFill>
                <a:prstDash val="solid"/>
                <a:round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grpSp>
            <p:nvGrpSpPr>
              <p:cNvPr id="326" name="Google Shape;148;p20"/>
              <p:cNvGrpSpPr/>
              <p:nvPr/>
            </p:nvGrpSpPr>
            <p:grpSpPr>
              <a:xfrm>
                <a:off x="0" y="45774"/>
                <a:ext cx="2095870" cy="253554"/>
                <a:chOff x="0" y="45774"/>
                <a:chExt cx="2095869" cy="253552"/>
              </a:xfrm>
            </p:grpSpPr>
            <p:sp>
              <p:nvSpPr>
                <p:cNvPr id="324" name="Прямоугольник"/>
                <p:cNvSpPr/>
                <p:nvPr/>
              </p:nvSpPr>
              <p:spPr>
                <a:xfrm>
                  <a:off x="0" y="45774"/>
                  <a:ext cx="2095869" cy="253552"/>
                </a:xfrm>
                <a:prstGeom prst="rect">
                  <a:avLst/>
                </a:prstGeom>
                <a:solidFill>
                  <a:srgbClr val="87C4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794" tIns="20794" rIns="20794" bIns="20794" numCol="1" anchor="ctr">
                  <a:noAutofit/>
                </a:bodyPr>
                <a:lstStyle/>
                <a:p>
                  <a:pPr algn="ctr" defTabSz="416103">
                    <a:defRPr sz="800">
                      <a:latin typeface="+mj-lt"/>
                      <a:ea typeface="+mj-ea"/>
                      <a:cs typeface="+mj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5" name="За достижения в научной деятельности"/>
                <p:cNvSpPr txBox="1"/>
                <p:nvPr/>
              </p:nvSpPr>
              <p:spPr>
                <a:xfrm>
                  <a:off x="0" y="61312"/>
                  <a:ext cx="2095869" cy="2224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1583" tIns="41583" rIns="41583" bIns="41583" numCol="1" anchor="ctr">
                  <a:spAutoFit/>
                </a:bodyPr>
                <a:lstStyle>
                  <a:lvl1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lvl1pPr>
                </a:lstStyle>
                <a:p>
                  <a:r>
                    <a:rPr lang="ru-RU" dirty="0" smtClean="0"/>
                    <a:t>Лучший цифровой проект </a:t>
                  </a:r>
                  <a:endParaRPr dirty="0"/>
                </a:p>
              </p:txBody>
            </p:sp>
          </p:grpSp>
        </p:grpSp>
        <p:grpSp>
          <p:nvGrpSpPr>
            <p:cNvPr id="332" name="Группа 38"/>
            <p:cNvGrpSpPr/>
            <p:nvPr/>
          </p:nvGrpSpPr>
          <p:grpSpPr>
            <a:xfrm>
              <a:off x="4555010" y="899427"/>
              <a:ext cx="2095872" cy="253556"/>
              <a:chOff x="0" y="45774"/>
              <a:chExt cx="2095870" cy="253554"/>
            </a:xfrm>
          </p:grpSpPr>
          <p:sp>
            <p:nvSpPr>
              <p:cNvPr id="328" name="Google Shape;146;p20"/>
              <p:cNvSpPr/>
              <p:nvPr/>
            </p:nvSpPr>
            <p:spPr>
              <a:xfrm>
                <a:off x="0" y="45774"/>
                <a:ext cx="2095869" cy="253552"/>
              </a:xfrm>
              <a:prstGeom prst="rect">
                <a:avLst/>
              </a:prstGeom>
              <a:noFill/>
              <a:ln w="12700" cap="flat">
                <a:solidFill>
                  <a:srgbClr val="87C443"/>
                </a:solidFill>
                <a:prstDash val="solid"/>
                <a:round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grpSp>
            <p:nvGrpSpPr>
              <p:cNvPr id="331" name="Google Shape;148;p20"/>
              <p:cNvGrpSpPr/>
              <p:nvPr/>
            </p:nvGrpSpPr>
            <p:grpSpPr>
              <a:xfrm>
                <a:off x="0" y="45774"/>
                <a:ext cx="2095870" cy="253554"/>
                <a:chOff x="0" y="45774"/>
                <a:chExt cx="2095869" cy="253552"/>
              </a:xfrm>
            </p:grpSpPr>
            <p:sp>
              <p:nvSpPr>
                <p:cNvPr id="329" name="Прямоугольник"/>
                <p:cNvSpPr/>
                <p:nvPr/>
              </p:nvSpPr>
              <p:spPr>
                <a:xfrm>
                  <a:off x="0" y="45774"/>
                  <a:ext cx="2095869" cy="253552"/>
                </a:xfrm>
                <a:prstGeom prst="rect">
                  <a:avLst/>
                </a:prstGeom>
                <a:solidFill>
                  <a:srgbClr val="87C4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794" tIns="20794" rIns="20794" bIns="20794" numCol="1" anchor="ctr">
                  <a:noAutofit/>
                </a:bodyPr>
                <a:lstStyle/>
                <a:p>
                  <a:pPr algn="ctr" defTabSz="416103">
                    <a:defRPr sz="800">
                      <a:latin typeface="+mj-lt"/>
                      <a:ea typeface="+mj-ea"/>
                      <a:cs typeface="+mj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0" name="За достижения в творческой деятельности"/>
                <p:cNvSpPr txBox="1"/>
                <p:nvPr/>
              </p:nvSpPr>
              <p:spPr>
                <a:xfrm>
                  <a:off x="0" y="61312"/>
                  <a:ext cx="2095869" cy="2224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1583" tIns="41583" rIns="41583" bIns="41583" numCol="1" anchor="ctr">
                  <a:spAutoFit/>
                </a:bodyPr>
                <a:lstStyle>
                  <a:lvl1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lvl1pPr>
                </a:lstStyle>
                <a:p>
                  <a:r>
                    <a:rPr lang="ru-RU" dirty="0" smtClean="0"/>
                    <a:t>Лучший старт-ап</a:t>
                  </a:r>
                  <a:endParaRPr dirty="0"/>
                </a:p>
              </p:txBody>
            </p:sp>
          </p:grpSp>
        </p:grpSp>
        <p:grpSp>
          <p:nvGrpSpPr>
            <p:cNvPr id="335" name="Google Shape;148;p20"/>
            <p:cNvGrpSpPr/>
            <p:nvPr/>
          </p:nvGrpSpPr>
          <p:grpSpPr>
            <a:xfrm>
              <a:off x="2277505" y="0"/>
              <a:ext cx="2095870" cy="253552"/>
              <a:chOff x="0" y="0"/>
              <a:chExt cx="2095868" cy="253551"/>
            </a:xfrm>
          </p:grpSpPr>
          <p:sp>
            <p:nvSpPr>
              <p:cNvPr id="333" name="Прямоугольник"/>
              <p:cNvSpPr/>
              <p:nvPr/>
            </p:nvSpPr>
            <p:spPr>
              <a:xfrm>
                <a:off x="-1" y="0"/>
                <a:ext cx="2095870" cy="253552"/>
              </a:xfrm>
              <a:prstGeom prst="rect">
                <a:avLst/>
              </a:prstGeom>
              <a:solidFill>
                <a:srgbClr val="87C4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algn="ctr"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334" name="Номинации"/>
              <p:cNvSpPr txBox="1"/>
              <p:nvPr/>
            </p:nvSpPr>
            <p:spPr>
              <a:xfrm>
                <a:off x="-1" y="23562"/>
                <a:ext cx="2095870" cy="2064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1583" tIns="41583" rIns="41583" bIns="41583" numCol="1" anchor="ctr">
                <a:spAutoFit/>
              </a:bodyPr>
              <a:lstStyle>
                <a:lvl1pPr algn="ctr" defTabSz="416103">
                  <a:defRPr sz="900">
                    <a:solidFill>
                      <a:srgbClr val="136734"/>
                    </a:solidFill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Номинации</a:t>
                </a:r>
              </a:p>
            </p:txBody>
          </p:sp>
        </p:grpSp>
      </p:grpSp>
      <p:grpSp>
        <p:nvGrpSpPr>
          <p:cNvPr id="342" name="Google Shape;148;p20"/>
          <p:cNvGrpSpPr/>
          <p:nvPr/>
        </p:nvGrpSpPr>
        <p:grpSpPr>
          <a:xfrm>
            <a:off x="3511111" y="3250389"/>
            <a:ext cx="2095870" cy="253554"/>
            <a:chOff x="0" y="45774"/>
            <a:chExt cx="2095869" cy="253552"/>
          </a:xfrm>
        </p:grpSpPr>
        <p:sp>
          <p:nvSpPr>
            <p:cNvPr id="340" name="Прямоугольник"/>
            <p:cNvSpPr/>
            <p:nvPr/>
          </p:nvSpPr>
          <p:spPr>
            <a:xfrm>
              <a:off x="0" y="45774"/>
              <a:ext cx="2095869" cy="253552"/>
            </a:xfrm>
            <a:prstGeom prst="rect">
              <a:avLst/>
            </a:prstGeom>
            <a:solidFill>
              <a:srgbClr val="87C443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ctr">
              <a:noAutofit/>
            </a:bodyPr>
            <a:lstStyle/>
            <a:p>
              <a: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41" name="За достижения в спортивной деятельности"/>
            <p:cNvSpPr txBox="1"/>
            <p:nvPr/>
          </p:nvSpPr>
          <p:spPr>
            <a:xfrm>
              <a:off x="0" y="61312"/>
              <a:ext cx="2095869" cy="2224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583" tIns="41583" rIns="41583" bIns="41583" numCol="1" anchor="ctr">
              <a:spAutoFit/>
            </a:bodyPr>
            <a:lstStyle>
              <a:lvl1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rPr lang="ru-RU" dirty="0" smtClean="0"/>
                <a:t>Лучший </a:t>
              </a:r>
              <a:r>
                <a:rPr lang="en-US" dirty="0" smtClean="0"/>
                <a:t>ESG-</a:t>
              </a:r>
              <a:r>
                <a:rPr lang="ru-RU" dirty="0" smtClean="0"/>
                <a:t>проект</a:t>
              </a:r>
              <a:endParaRPr dirty="0"/>
            </a:p>
          </p:txBody>
        </p:sp>
      </p:grpSp>
      <p:pic>
        <p:nvPicPr>
          <p:cNvPr id="37" name="Снимок экрана 2023-08-03 в 15.33.18.png" descr="Снимок экрана 2023-08-03 в 15.33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4228" y="1212055"/>
            <a:ext cx="1315544" cy="478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НОМИНАЦИИ*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НОМИНАЦИИ</a:t>
            </a:r>
            <a:r>
              <a:rPr lang="ru-RU" dirty="0" smtClean="0"/>
              <a:t>  МСХА ИМЕНИ К.А. ТИМИРЯЗЕВА </a:t>
            </a:r>
            <a:endParaRPr dirty="0"/>
          </a:p>
        </p:txBody>
      </p:sp>
      <p:sp>
        <p:nvSpPr>
          <p:cNvPr id="317" name="Google Shape;138;p20"/>
          <p:cNvSpPr/>
          <p:nvPr/>
        </p:nvSpPr>
        <p:spPr>
          <a:xfrm rot="16200000">
            <a:off x="3151979" y="-768418"/>
            <a:ext cx="2743830" cy="7035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338" y="0"/>
                </a:lnTo>
                <a:lnTo>
                  <a:pt x="21600" y="10800"/>
                </a:lnTo>
                <a:lnTo>
                  <a:pt x="153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20794" tIns="20794" rIns="20794" bIns="20794" anchor="ctr"/>
          <a:lstStyle/>
          <a:p>
            <a:pPr defTabSz="416103">
              <a:defRPr sz="800"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grpSp>
        <p:nvGrpSpPr>
          <p:cNvPr id="336" name="Группа 4"/>
          <p:cNvGrpSpPr/>
          <p:nvPr/>
        </p:nvGrpSpPr>
        <p:grpSpPr>
          <a:xfrm>
            <a:off x="1198453" y="1297762"/>
            <a:ext cx="6650881" cy="1192917"/>
            <a:chOff x="0" y="0"/>
            <a:chExt cx="6650879" cy="1192916"/>
          </a:xfrm>
        </p:grpSpPr>
        <p:grpSp>
          <p:nvGrpSpPr>
            <p:cNvPr id="322" name="Группа 2"/>
            <p:cNvGrpSpPr/>
            <p:nvPr/>
          </p:nvGrpSpPr>
          <p:grpSpPr>
            <a:xfrm>
              <a:off x="0" y="859489"/>
              <a:ext cx="2095869" cy="333428"/>
              <a:chOff x="0" y="5836"/>
              <a:chExt cx="2095868" cy="333426"/>
            </a:xfrm>
          </p:grpSpPr>
          <p:sp>
            <p:nvSpPr>
              <p:cNvPr id="318" name="Google Shape;146;p20"/>
              <p:cNvSpPr/>
              <p:nvPr/>
            </p:nvSpPr>
            <p:spPr>
              <a:xfrm>
                <a:off x="0" y="45774"/>
                <a:ext cx="2095869" cy="156525"/>
              </a:xfrm>
              <a:prstGeom prst="rect">
                <a:avLst/>
              </a:prstGeom>
              <a:noFill/>
              <a:ln w="12700" cap="flat">
                <a:solidFill>
                  <a:srgbClr val="87C443"/>
                </a:solidFill>
                <a:prstDash val="solid"/>
                <a:round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grpSp>
            <p:nvGrpSpPr>
              <p:cNvPr id="321" name="Google Shape;148;p20"/>
              <p:cNvGrpSpPr/>
              <p:nvPr/>
            </p:nvGrpSpPr>
            <p:grpSpPr>
              <a:xfrm>
                <a:off x="0" y="5836"/>
                <a:ext cx="2095869" cy="333428"/>
                <a:chOff x="0" y="5836"/>
                <a:chExt cx="2095868" cy="333426"/>
              </a:xfrm>
            </p:grpSpPr>
            <p:sp>
              <p:nvSpPr>
                <p:cNvPr id="319" name="Прямоугольник"/>
                <p:cNvSpPr/>
                <p:nvPr/>
              </p:nvSpPr>
              <p:spPr>
                <a:xfrm>
                  <a:off x="0" y="45774"/>
                  <a:ext cx="2095869" cy="253552"/>
                </a:xfrm>
                <a:prstGeom prst="rect">
                  <a:avLst/>
                </a:prstGeom>
                <a:solidFill>
                  <a:srgbClr val="87C4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794" tIns="20794" rIns="20794" bIns="20794" numCol="1" anchor="ctr">
                  <a:noAutofit/>
                </a:bodyPr>
                <a:lstStyle/>
                <a:p>
                  <a: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0" name="За достижения в учебной деятельности"/>
                <p:cNvSpPr txBox="1"/>
                <p:nvPr/>
              </p:nvSpPr>
              <p:spPr>
                <a:xfrm>
                  <a:off x="0" y="5836"/>
                  <a:ext cx="2095869" cy="333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1583" tIns="41583" rIns="41583" bIns="41583" numCol="1" anchor="ctr">
                  <a:spAutoFit/>
                </a:bodyPr>
                <a:lstStyle>
                  <a:lvl1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lvl1pPr>
                </a:lstStyle>
                <a:p>
                  <a:r>
                    <a:rPr dirty="0" err="1"/>
                    <a:t>За</a:t>
                  </a:r>
                  <a:r>
                    <a:rPr dirty="0"/>
                    <a:t> </a:t>
                  </a:r>
                  <a:r>
                    <a:rPr dirty="0" err="1"/>
                    <a:t>достижения</a:t>
                  </a:r>
                  <a:r>
                    <a:rPr dirty="0"/>
                    <a:t> в </a:t>
                  </a:r>
                  <a:r>
                    <a:rPr dirty="0" err="1"/>
                    <a:t>учебной</a:t>
                  </a:r>
                  <a:r>
                    <a:rPr dirty="0"/>
                    <a:t> </a:t>
                  </a:r>
                  <a:r>
                    <a:rPr dirty="0" err="1"/>
                    <a:t>деятельности</a:t>
                  </a:r>
                  <a:endParaRPr dirty="0"/>
                </a:p>
              </p:txBody>
            </p:sp>
          </p:grpSp>
        </p:grpSp>
        <p:grpSp>
          <p:nvGrpSpPr>
            <p:cNvPr id="327" name="Группа 34"/>
            <p:cNvGrpSpPr/>
            <p:nvPr/>
          </p:nvGrpSpPr>
          <p:grpSpPr>
            <a:xfrm>
              <a:off x="2277505" y="859489"/>
              <a:ext cx="2095870" cy="333428"/>
              <a:chOff x="0" y="5836"/>
              <a:chExt cx="2095868" cy="333426"/>
            </a:xfrm>
          </p:grpSpPr>
          <p:sp>
            <p:nvSpPr>
              <p:cNvPr id="323" name="Google Shape;146;p20"/>
              <p:cNvSpPr/>
              <p:nvPr/>
            </p:nvSpPr>
            <p:spPr>
              <a:xfrm>
                <a:off x="0" y="45774"/>
                <a:ext cx="2095869" cy="253552"/>
              </a:xfrm>
              <a:prstGeom prst="rect">
                <a:avLst/>
              </a:prstGeom>
              <a:noFill/>
              <a:ln w="12700" cap="flat">
                <a:solidFill>
                  <a:srgbClr val="87C443"/>
                </a:solidFill>
                <a:prstDash val="solid"/>
                <a:round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grpSp>
            <p:nvGrpSpPr>
              <p:cNvPr id="326" name="Google Shape;148;p20"/>
              <p:cNvGrpSpPr/>
              <p:nvPr/>
            </p:nvGrpSpPr>
            <p:grpSpPr>
              <a:xfrm>
                <a:off x="0" y="5836"/>
                <a:ext cx="2095869" cy="333428"/>
                <a:chOff x="0" y="5836"/>
                <a:chExt cx="2095868" cy="333426"/>
              </a:xfrm>
            </p:grpSpPr>
            <p:sp>
              <p:nvSpPr>
                <p:cNvPr id="324" name="Прямоугольник"/>
                <p:cNvSpPr/>
                <p:nvPr/>
              </p:nvSpPr>
              <p:spPr>
                <a:xfrm>
                  <a:off x="0" y="45774"/>
                  <a:ext cx="2095869" cy="253552"/>
                </a:xfrm>
                <a:prstGeom prst="rect">
                  <a:avLst/>
                </a:prstGeom>
                <a:solidFill>
                  <a:srgbClr val="87C4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794" tIns="20794" rIns="20794" bIns="20794" numCol="1" anchor="ctr">
                  <a:noAutofit/>
                </a:bodyPr>
                <a:lstStyle/>
                <a:p>
                  <a:pPr algn="ctr" defTabSz="416103">
                    <a:defRPr sz="800">
                      <a:latin typeface="+mj-lt"/>
                      <a:ea typeface="+mj-ea"/>
                      <a:cs typeface="+mj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25" name="За достижения в научной деятельности"/>
                <p:cNvSpPr txBox="1"/>
                <p:nvPr/>
              </p:nvSpPr>
              <p:spPr>
                <a:xfrm>
                  <a:off x="0" y="5836"/>
                  <a:ext cx="2095869" cy="333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1583" tIns="41583" rIns="41583" bIns="41583" numCol="1" anchor="ctr">
                  <a:spAutoFit/>
                </a:bodyPr>
                <a:lstStyle>
                  <a:lvl1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lvl1pPr>
                </a:lstStyle>
                <a:p>
                  <a:r>
                    <a:t>За достижения в научной деятельности</a:t>
                  </a:r>
                </a:p>
              </p:txBody>
            </p:sp>
          </p:grpSp>
        </p:grpSp>
        <p:grpSp>
          <p:nvGrpSpPr>
            <p:cNvPr id="332" name="Группа 38"/>
            <p:cNvGrpSpPr/>
            <p:nvPr/>
          </p:nvGrpSpPr>
          <p:grpSpPr>
            <a:xfrm>
              <a:off x="4555010" y="859489"/>
              <a:ext cx="2095870" cy="333428"/>
              <a:chOff x="0" y="5836"/>
              <a:chExt cx="2095868" cy="333426"/>
            </a:xfrm>
          </p:grpSpPr>
          <p:sp>
            <p:nvSpPr>
              <p:cNvPr id="328" name="Google Shape;146;p20"/>
              <p:cNvSpPr/>
              <p:nvPr/>
            </p:nvSpPr>
            <p:spPr>
              <a:xfrm>
                <a:off x="0" y="45774"/>
                <a:ext cx="2095869" cy="253552"/>
              </a:xfrm>
              <a:prstGeom prst="rect">
                <a:avLst/>
              </a:prstGeom>
              <a:noFill/>
              <a:ln w="12700" cap="flat">
                <a:solidFill>
                  <a:srgbClr val="87C443"/>
                </a:solidFill>
                <a:prstDash val="solid"/>
                <a:round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grpSp>
            <p:nvGrpSpPr>
              <p:cNvPr id="331" name="Google Shape;148;p20"/>
              <p:cNvGrpSpPr/>
              <p:nvPr/>
            </p:nvGrpSpPr>
            <p:grpSpPr>
              <a:xfrm>
                <a:off x="0" y="5836"/>
                <a:ext cx="2095869" cy="333428"/>
                <a:chOff x="0" y="5836"/>
                <a:chExt cx="2095868" cy="333426"/>
              </a:xfrm>
            </p:grpSpPr>
            <p:sp>
              <p:nvSpPr>
                <p:cNvPr id="329" name="Прямоугольник"/>
                <p:cNvSpPr/>
                <p:nvPr/>
              </p:nvSpPr>
              <p:spPr>
                <a:xfrm>
                  <a:off x="0" y="45774"/>
                  <a:ext cx="2095869" cy="253552"/>
                </a:xfrm>
                <a:prstGeom prst="rect">
                  <a:avLst/>
                </a:prstGeom>
                <a:solidFill>
                  <a:srgbClr val="87C4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0794" tIns="20794" rIns="20794" bIns="20794" numCol="1" anchor="ctr">
                  <a:noAutofit/>
                </a:bodyPr>
                <a:lstStyle/>
                <a:p>
                  <a:pPr algn="ctr" defTabSz="416103">
                    <a:defRPr sz="800">
                      <a:latin typeface="+mj-lt"/>
                      <a:ea typeface="+mj-ea"/>
                      <a:cs typeface="+mj-cs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30" name="За достижения в творческой деятельности"/>
                <p:cNvSpPr txBox="1"/>
                <p:nvPr/>
              </p:nvSpPr>
              <p:spPr>
                <a:xfrm>
                  <a:off x="0" y="5836"/>
                  <a:ext cx="2095869" cy="3334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  </a:ext>
                </a:extLst>
              </p:spPr>
              <p:txBody>
                <a:bodyPr wrap="square" lIns="41583" tIns="41583" rIns="41583" bIns="41583" numCol="1" anchor="ctr">
                  <a:spAutoFit/>
                </a:bodyPr>
                <a:lstStyle>
                  <a:lvl1pPr algn="ctr" defTabSz="416103">
                    <a:defRPr sz="900">
                      <a:solidFill>
                        <a:srgbClr val="136734"/>
                      </a:solidFill>
                      <a:latin typeface="+mj-lt"/>
                      <a:ea typeface="+mj-ea"/>
                      <a:cs typeface="+mj-cs"/>
                      <a:sym typeface="Arial"/>
                    </a:defRPr>
                  </a:lvl1pPr>
                </a:lstStyle>
                <a:p>
                  <a:r>
                    <a:t>За достижения в творческой деятельности</a:t>
                  </a:r>
                </a:p>
              </p:txBody>
            </p:sp>
          </p:grpSp>
        </p:grpSp>
        <p:grpSp>
          <p:nvGrpSpPr>
            <p:cNvPr id="335" name="Google Shape;148;p20"/>
            <p:cNvGrpSpPr/>
            <p:nvPr/>
          </p:nvGrpSpPr>
          <p:grpSpPr>
            <a:xfrm>
              <a:off x="2277505" y="0"/>
              <a:ext cx="2095870" cy="253552"/>
              <a:chOff x="0" y="0"/>
              <a:chExt cx="2095868" cy="253551"/>
            </a:xfrm>
          </p:grpSpPr>
          <p:sp>
            <p:nvSpPr>
              <p:cNvPr id="333" name="Прямоугольник"/>
              <p:cNvSpPr/>
              <p:nvPr/>
            </p:nvSpPr>
            <p:spPr>
              <a:xfrm>
                <a:off x="-1" y="0"/>
                <a:ext cx="2095870" cy="253552"/>
              </a:xfrm>
              <a:prstGeom prst="rect">
                <a:avLst/>
              </a:prstGeom>
              <a:solidFill>
                <a:srgbClr val="87C4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794" tIns="20794" rIns="20794" bIns="20794" numCol="1" anchor="ctr">
                <a:noAutofit/>
              </a:bodyPr>
              <a:lstStyle/>
              <a:p>
                <a:pPr algn="ctr" defTabSz="416103">
                  <a:defRPr sz="800">
                    <a:latin typeface="+mj-lt"/>
                    <a:ea typeface="+mj-ea"/>
                    <a:cs typeface="+mj-cs"/>
                    <a:sym typeface="Arial"/>
                  </a:defRPr>
                </a:pPr>
                <a:endParaRPr/>
              </a:p>
            </p:txBody>
          </p:sp>
          <p:sp>
            <p:nvSpPr>
              <p:cNvPr id="334" name="Номинации"/>
              <p:cNvSpPr txBox="1"/>
              <p:nvPr/>
            </p:nvSpPr>
            <p:spPr>
              <a:xfrm>
                <a:off x="-1" y="23562"/>
                <a:ext cx="2095870" cy="2064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1583" tIns="41583" rIns="41583" bIns="41583" numCol="1" anchor="ctr">
                <a:spAutoFit/>
              </a:bodyPr>
              <a:lstStyle>
                <a:lvl1pPr algn="ctr" defTabSz="416103">
                  <a:defRPr sz="900">
                    <a:solidFill>
                      <a:srgbClr val="136734"/>
                    </a:solidFill>
                    <a:latin typeface="+mj-lt"/>
                    <a:ea typeface="+mj-ea"/>
                    <a:cs typeface="+mj-cs"/>
                    <a:sym typeface="Arial"/>
                  </a:defRPr>
                </a:lvl1pPr>
              </a:lstStyle>
              <a:p>
                <a:r>
                  <a:t>Номинации</a:t>
                </a:r>
              </a:p>
            </p:txBody>
          </p:sp>
        </p:grpSp>
      </p:grpSp>
      <p:grpSp>
        <p:nvGrpSpPr>
          <p:cNvPr id="339" name="Google Shape;148;p20"/>
          <p:cNvGrpSpPr/>
          <p:nvPr/>
        </p:nvGrpSpPr>
        <p:grpSpPr>
          <a:xfrm>
            <a:off x="1186621" y="2819063"/>
            <a:ext cx="2095870" cy="333428"/>
            <a:chOff x="0" y="5836"/>
            <a:chExt cx="2095868" cy="333426"/>
          </a:xfrm>
        </p:grpSpPr>
        <p:sp>
          <p:nvSpPr>
            <p:cNvPr id="337" name="Прямоугольник"/>
            <p:cNvSpPr/>
            <p:nvPr/>
          </p:nvSpPr>
          <p:spPr>
            <a:xfrm>
              <a:off x="0" y="45774"/>
              <a:ext cx="2095869" cy="253552"/>
            </a:xfrm>
            <a:prstGeom prst="rect">
              <a:avLst/>
            </a:prstGeom>
            <a:solidFill>
              <a:srgbClr val="87C443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ctr">
              <a:noAutofit/>
            </a:bodyPr>
            <a:lstStyle/>
            <a:p>
              <a: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38" name="За достижения в творческой деятельности"/>
            <p:cNvSpPr txBox="1"/>
            <p:nvPr/>
          </p:nvSpPr>
          <p:spPr>
            <a:xfrm>
              <a:off x="0" y="5836"/>
              <a:ext cx="2095869" cy="333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583" tIns="41583" rIns="41583" bIns="41583" numCol="1" anchor="ctr">
              <a:spAutoFit/>
            </a:bodyPr>
            <a:lstStyle>
              <a:lvl1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За достижения в творческой деятельности</a:t>
              </a:r>
            </a:p>
          </p:txBody>
        </p:sp>
      </p:grpSp>
      <p:grpSp>
        <p:nvGrpSpPr>
          <p:cNvPr id="342" name="Google Shape;148;p20"/>
          <p:cNvGrpSpPr/>
          <p:nvPr/>
        </p:nvGrpSpPr>
        <p:grpSpPr>
          <a:xfrm>
            <a:off x="3463006" y="2819063"/>
            <a:ext cx="2095869" cy="333428"/>
            <a:chOff x="0" y="5836"/>
            <a:chExt cx="2095868" cy="333426"/>
          </a:xfrm>
        </p:grpSpPr>
        <p:sp>
          <p:nvSpPr>
            <p:cNvPr id="340" name="Прямоугольник"/>
            <p:cNvSpPr/>
            <p:nvPr/>
          </p:nvSpPr>
          <p:spPr>
            <a:xfrm>
              <a:off x="0" y="45774"/>
              <a:ext cx="2095869" cy="253552"/>
            </a:xfrm>
            <a:prstGeom prst="rect">
              <a:avLst/>
            </a:prstGeom>
            <a:solidFill>
              <a:srgbClr val="87C443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ctr">
              <a:noAutofit/>
            </a:bodyPr>
            <a:lstStyle/>
            <a:p>
              <a: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41" name="За достижения в спортивной деятельности"/>
            <p:cNvSpPr txBox="1"/>
            <p:nvPr/>
          </p:nvSpPr>
          <p:spPr>
            <a:xfrm>
              <a:off x="0" y="5836"/>
              <a:ext cx="2095869" cy="333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583" tIns="41583" rIns="41583" bIns="41583" numCol="1" anchor="ctr">
              <a:spAutoFit/>
            </a:bodyPr>
            <a:lstStyle>
              <a:lvl1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За достижения в спортивной деятельности</a:t>
              </a:r>
            </a:p>
          </p:txBody>
        </p:sp>
      </p:grpSp>
      <p:grpSp>
        <p:nvGrpSpPr>
          <p:cNvPr id="345" name="Google Shape;148;p20"/>
          <p:cNvGrpSpPr/>
          <p:nvPr/>
        </p:nvGrpSpPr>
        <p:grpSpPr>
          <a:xfrm>
            <a:off x="2246388" y="3407850"/>
            <a:ext cx="2095870" cy="253552"/>
            <a:chOff x="0" y="0"/>
            <a:chExt cx="2095868" cy="253551"/>
          </a:xfrm>
        </p:grpSpPr>
        <p:sp>
          <p:nvSpPr>
            <p:cNvPr id="343" name="Прямоугольник"/>
            <p:cNvSpPr/>
            <p:nvPr/>
          </p:nvSpPr>
          <p:spPr>
            <a:xfrm>
              <a:off x="-1" y="-1"/>
              <a:ext cx="2095870" cy="253553"/>
            </a:xfrm>
            <a:prstGeom prst="rect">
              <a:avLst/>
            </a:prstGeom>
            <a:solidFill>
              <a:srgbClr val="87C443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ctr">
              <a:noAutofit/>
            </a:bodyPr>
            <a:lstStyle/>
            <a:p>
              <a: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44" name="Лучший видеоролик"/>
            <p:cNvSpPr txBox="1"/>
            <p:nvPr/>
          </p:nvSpPr>
          <p:spPr>
            <a:xfrm>
              <a:off x="-1" y="23562"/>
              <a:ext cx="2095870" cy="206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583" tIns="41583" rIns="41583" bIns="41583" numCol="1" anchor="ctr">
              <a:spAutoFit/>
            </a:bodyPr>
            <a:lstStyle>
              <a:lvl1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Лучший видеоролик</a:t>
              </a:r>
            </a:p>
          </p:txBody>
        </p:sp>
      </p:grpSp>
      <p:grpSp>
        <p:nvGrpSpPr>
          <p:cNvPr id="348" name="Google Shape;148;p20"/>
          <p:cNvGrpSpPr/>
          <p:nvPr/>
        </p:nvGrpSpPr>
        <p:grpSpPr>
          <a:xfrm>
            <a:off x="4595110" y="3407850"/>
            <a:ext cx="2095870" cy="253552"/>
            <a:chOff x="0" y="0"/>
            <a:chExt cx="2095868" cy="253551"/>
          </a:xfrm>
        </p:grpSpPr>
        <p:sp>
          <p:nvSpPr>
            <p:cNvPr id="346" name="Прямоугольник"/>
            <p:cNvSpPr/>
            <p:nvPr/>
          </p:nvSpPr>
          <p:spPr>
            <a:xfrm>
              <a:off x="-1" y="-1"/>
              <a:ext cx="2095870" cy="253553"/>
            </a:xfrm>
            <a:prstGeom prst="rect">
              <a:avLst/>
            </a:prstGeom>
            <a:solidFill>
              <a:srgbClr val="87C443"/>
            </a:solidFill>
            <a:ln w="12700" cap="flat">
              <a:noFill/>
              <a:miter lim="400000"/>
            </a:ln>
            <a:effectLst/>
          </p:spPr>
          <p:txBody>
            <a:bodyPr wrap="square" lIns="20794" tIns="20794" rIns="20794" bIns="20794" numCol="1" anchor="ctr">
              <a:noAutofit/>
            </a:bodyPr>
            <a:lstStyle/>
            <a:p>
              <a: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pPr>
              <a:endParaRPr/>
            </a:p>
          </p:txBody>
        </p:sp>
        <p:sp>
          <p:nvSpPr>
            <p:cNvPr id="347" name="Лидерство в вузовском зачете"/>
            <p:cNvSpPr txBox="1"/>
            <p:nvPr/>
          </p:nvSpPr>
          <p:spPr>
            <a:xfrm>
              <a:off x="-1" y="23562"/>
              <a:ext cx="2095870" cy="206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1583" tIns="41583" rIns="41583" bIns="41583" numCol="1" anchor="ctr">
              <a:spAutoFit/>
            </a:bodyPr>
            <a:lstStyle>
              <a:lvl1pPr algn="ctr" defTabSz="416103">
                <a:defRPr sz="900">
                  <a:solidFill>
                    <a:srgbClr val="136734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r>
                <a:t>Лидерство в вузовском зачете</a:t>
              </a:r>
            </a:p>
          </p:txBody>
        </p:sp>
      </p:grpSp>
      <p:pic>
        <p:nvPicPr>
          <p:cNvPr id="37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l="6284" t="8182" r="6344" b="7170"/>
          <a:stretch>
            <a:fillRect/>
          </a:stretch>
        </p:blipFill>
        <p:spPr>
          <a:xfrm>
            <a:off x="4265449" y="659072"/>
            <a:ext cx="613101" cy="593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546" extrusionOk="0">
                <a:moveTo>
                  <a:pt x="10199" y="29"/>
                </a:moveTo>
                <a:cubicBezTo>
                  <a:pt x="9422" y="89"/>
                  <a:pt x="8573" y="190"/>
                  <a:pt x="8428" y="245"/>
                </a:cubicBezTo>
                <a:cubicBezTo>
                  <a:pt x="8238" y="318"/>
                  <a:pt x="7487" y="513"/>
                  <a:pt x="7387" y="513"/>
                </a:cubicBezTo>
                <a:cubicBezTo>
                  <a:pt x="7334" y="513"/>
                  <a:pt x="7264" y="538"/>
                  <a:pt x="7235" y="573"/>
                </a:cubicBezTo>
                <a:cubicBezTo>
                  <a:pt x="7207" y="609"/>
                  <a:pt x="7171" y="636"/>
                  <a:pt x="7156" y="633"/>
                </a:cubicBezTo>
                <a:cubicBezTo>
                  <a:pt x="7140" y="630"/>
                  <a:pt x="7087" y="643"/>
                  <a:pt x="7040" y="662"/>
                </a:cubicBezTo>
                <a:cubicBezTo>
                  <a:pt x="6993" y="682"/>
                  <a:pt x="6895" y="727"/>
                  <a:pt x="6816" y="759"/>
                </a:cubicBezTo>
                <a:cubicBezTo>
                  <a:pt x="6737" y="792"/>
                  <a:pt x="6643" y="819"/>
                  <a:pt x="6606" y="819"/>
                </a:cubicBezTo>
                <a:cubicBezTo>
                  <a:pt x="6570" y="819"/>
                  <a:pt x="6506" y="846"/>
                  <a:pt x="6469" y="878"/>
                </a:cubicBezTo>
                <a:cubicBezTo>
                  <a:pt x="6432" y="911"/>
                  <a:pt x="6304" y="969"/>
                  <a:pt x="6187" y="1013"/>
                </a:cubicBezTo>
                <a:cubicBezTo>
                  <a:pt x="6070" y="1056"/>
                  <a:pt x="5942" y="1121"/>
                  <a:pt x="5905" y="1154"/>
                </a:cubicBezTo>
                <a:cubicBezTo>
                  <a:pt x="5868" y="1187"/>
                  <a:pt x="5801" y="1214"/>
                  <a:pt x="5753" y="1214"/>
                </a:cubicBezTo>
                <a:cubicBezTo>
                  <a:pt x="5706" y="1214"/>
                  <a:pt x="5636" y="1255"/>
                  <a:pt x="5594" y="1303"/>
                </a:cubicBezTo>
                <a:cubicBezTo>
                  <a:pt x="5552" y="1351"/>
                  <a:pt x="5478" y="1399"/>
                  <a:pt x="5428" y="1415"/>
                </a:cubicBezTo>
                <a:cubicBezTo>
                  <a:pt x="5378" y="1431"/>
                  <a:pt x="5262" y="1499"/>
                  <a:pt x="5168" y="1564"/>
                </a:cubicBezTo>
                <a:cubicBezTo>
                  <a:pt x="5074" y="1629"/>
                  <a:pt x="4915" y="1721"/>
                  <a:pt x="4821" y="1765"/>
                </a:cubicBezTo>
                <a:cubicBezTo>
                  <a:pt x="4727" y="1809"/>
                  <a:pt x="4637" y="1866"/>
                  <a:pt x="4619" y="1899"/>
                </a:cubicBezTo>
                <a:cubicBezTo>
                  <a:pt x="4600" y="1932"/>
                  <a:pt x="4528" y="1989"/>
                  <a:pt x="4459" y="2026"/>
                </a:cubicBezTo>
                <a:cubicBezTo>
                  <a:pt x="4391" y="2062"/>
                  <a:pt x="4292" y="2135"/>
                  <a:pt x="4235" y="2190"/>
                </a:cubicBezTo>
                <a:cubicBezTo>
                  <a:pt x="3993" y="2422"/>
                  <a:pt x="3912" y="2488"/>
                  <a:pt x="3874" y="2488"/>
                </a:cubicBezTo>
                <a:cubicBezTo>
                  <a:pt x="3852" y="2488"/>
                  <a:pt x="3793" y="2544"/>
                  <a:pt x="3737" y="2607"/>
                </a:cubicBezTo>
                <a:cubicBezTo>
                  <a:pt x="3680" y="2670"/>
                  <a:pt x="3587" y="2735"/>
                  <a:pt x="3534" y="2756"/>
                </a:cubicBezTo>
                <a:cubicBezTo>
                  <a:pt x="3481" y="2777"/>
                  <a:pt x="3441" y="2811"/>
                  <a:pt x="3447" y="2830"/>
                </a:cubicBezTo>
                <a:cubicBezTo>
                  <a:pt x="3453" y="2850"/>
                  <a:pt x="3381" y="2933"/>
                  <a:pt x="3288" y="3017"/>
                </a:cubicBezTo>
                <a:cubicBezTo>
                  <a:pt x="3005" y="3272"/>
                  <a:pt x="2530" y="3776"/>
                  <a:pt x="2522" y="3829"/>
                </a:cubicBezTo>
                <a:cubicBezTo>
                  <a:pt x="2518" y="3856"/>
                  <a:pt x="2450" y="3944"/>
                  <a:pt x="2363" y="4023"/>
                </a:cubicBezTo>
                <a:cubicBezTo>
                  <a:pt x="2276" y="4101"/>
                  <a:pt x="2208" y="4183"/>
                  <a:pt x="2219" y="4201"/>
                </a:cubicBezTo>
                <a:cubicBezTo>
                  <a:pt x="2229" y="4219"/>
                  <a:pt x="2182" y="4295"/>
                  <a:pt x="2110" y="4365"/>
                </a:cubicBezTo>
                <a:cubicBezTo>
                  <a:pt x="2038" y="4435"/>
                  <a:pt x="1931" y="4575"/>
                  <a:pt x="1872" y="4678"/>
                </a:cubicBezTo>
                <a:cubicBezTo>
                  <a:pt x="1813" y="4781"/>
                  <a:pt x="1729" y="4891"/>
                  <a:pt x="1684" y="4924"/>
                </a:cubicBezTo>
                <a:cubicBezTo>
                  <a:pt x="1638" y="4957"/>
                  <a:pt x="1605" y="5000"/>
                  <a:pt x="1611" y="5021"/>
                </a:cubicBezTo>
                <a:cubicBezTo>
                  <a:pt x="1623" y="5060"/>
                  <a:pt x="1559" y="5182"/>
                  <a:pt x="1344" y="5513"/>
                </a:cubicBezTo>
                <a:cubicBezTo>
                  <a:pt x="1277" y="5616"/>
                  <a:pt x="1221" y="5714"/>
                  <a:pt x="1221" y="5729"/>
                </a:cubicBezTo>
                <a:cubicBezTo>
                  <a:pt x="1221" y="5743"/>
                  <a:pt x="1113" y="5974"/>
                  <a:pt x="982" y="6243"/>
                </a:cubicBezTo>
                <a:cubicBezTo>
                  <a:pt x="852" y="6511"/>
                  <a:pt x="699" y="6871"/>
                  <a:pt x="643" y="7040"/>
                </a:cubicBezTo>
                <a:cubicBezTo>
                  <a:pt x="586" y="7209"/>
                  <a:pt x="491" y="7482"/>
                  <a:pt x="433" y="7651"/>
                </a:cubicBezTo>
                <a:cubicBezTo>
                  <a:pt x="375" y="7820"/>
                  <a:pt x="322" y="8018"/>
                  <a:pt x="310" y="8091"/>
                </a:cubicBezTo>
                <a:cubicBezTo>
                  <a:pt x="270" y="8336"/>
                  <a:pt x="102" y="9195"/>
                  <a:pt x="57" y="9394"/>
                </a:cubicBezTo>
                <a:cubicBezTo>
                  <a:pt x="-2" y="9652"/>
                  <a:pt x="-22" y="11439"/>
                  <a:pt x="28" y="11808"/>
                </a:cubicBezTo>
                <a:cubicBezTo>
                  <a:pt x="154" y="12734"/>
                  <a:pt x="209" y="13036"/>
                  <a:pt x="346" y="13544"/>
                </a:cubicBezTo>
                <a:cubicBezTo>
                  <a:pt x="385" y="13689"/>
                  <a:pt x="425" y="13836"/>
                  <a:pt x="433" y="13872"/>
                </a:cubicBezTo>
                <a:cubicBezTo>
                  <a:pt x="542" y="14348"/>
                  <a:pt x="1025" y="15456"/>
                  <a:pt x="1438" y="16174"/>
                </a:cubicBezTo>
                <a:cubicBezTo>
                  <a:pt x="1519" y="16315"/>
                  <a:pt x="1607" y="16469"/>
                  <a:pt x="1633" y="16517"/>
                </a:cubicBezTo>
                <a:cubicBezTo>
                  <a:pt x="1659" y="16565"/>
                  <a:pt x="1716" y="16650"/>
                  <a:pt x="1763" y="16703"/>
                </a:cubicBezTo>
                <a:cubicBezTo>
                  <a:pt x="1811" y="16757"/>
                  <a:pt x="1912" y="16904"/>
                  <a:pt x="1987" y="17031"/>
                </a:cubicBezTo>
                <a:cubicBezTo>
                  <a:pt x="2062" y="17158"/>
                  <a:pt x="2135" y="17262"/>
                  <a:pt x="2153" y="17262"/>
                </a:cubicBezTo>
                <a:cubicBezTo>
                  <a:pt x="2172" y="17262"/>
                  <a:pt x="2245" y="17346"/>
                  <a:pt x="2313" y="17448"/>
                </a:cubicBezTo>
                <a:cubicBezTo>
                  <a:pt x="2380" y="17551"/>
                  <a:pt x="2505" y="17699"/>
                  <a:pt x="2587" y="17784"/>
                </a:cubicBezTo>
                <a:cubicBezTo>
                  <a:pt x="2669" y="17869"/>
                  <a:pt x="2855" y="18073"/>
                  <a:pt x="2999" y="18231"/>
                </a:cubicBezTo>
                <a:cubicBezTo>
                  <a:pt x="3143" y="18388"/>
                  <a:pt x="3348" y="18592"/>
                  <a:pt x="3462" y="18693"/>
                </a:cubicBezTo>
                <a:cubicBezTo>
                  <a:pt x="3576" y="18793"/>
                  <a:pt x="3786" y="18979"/>
                  <a:pt x="3925" y="19102"/>
                </a:cubicBezTo>
                <a:cubicBezTo>
                  <a:pt x="4063" y="19226"/>
                  <a:pt x="4191" y="19326"/>
                  <a:pt x="4206" y="19326"/>
                </a:cubicBezTo>
                <a:cubicBezTo>
                  <a:pt x="4222" y="19326"/>
                  <a:pt x="4371" y="19430"/>
                  <a:pt x="4539" y="19557"/>
                </a:cubicBezTo>
                <a:cubicBezTo>
                  <a:pt x="4707" y="19684"/>
                  <a:pt x="4933" y="19844"/>
                  <a:pt x="5045" y="19914"/>
                </a:cubicBezTo>
                <a:cubicBezTo>
                  <a:pt x="5315" y="20085"/>
                  <a:pt x="6379" y="20645"/>
                  <a:pt x="6433" y="20645"/>
                </a:cubicBezTo>
                <a:cubicBezTo>
                  <a:pt x="6456" y="20645"/>
                  <a:pt x="6563" y="20693"/>
                  <a:pt x="6671" y="20749"/>
                </a:cubicBezTo>
                <a:cubicBezTo>
                  <a:pt x="7301" y="21072"/>
                  <a:pt x="8876" y="21445"/>
                  <a:pt x="9924" y="21524"/>
                </a:cubicBezTo>
                <a:cubicBezTo>
                  <a:pt x="10773" y="21587"/>
                  <a:pt x="12349" y="21507"/>
                  <a:pt x="12823" y="21375"/>
                </a:cubicBezTo>
                <a:cubicBezTo>
                  <a:pt x="12858" y="21365"/>
                  <a:pt x="12956" y="21343"/>
                  <a:pt x="13040" y="21330"/>
                </a:cubicBezTo>
                <a:cubicBezTo>
                  <a:pt x="13299" y="21291"/>
                  <a:pt x="14532" y="20915"/>
                  <a:pt x="14775" y="20801"/>
                </a:cubicBezTo>
                <a:cubicBezTo>
                  <a:pt x="14901" y="20741"/>
                  <a:pt x="15027" y="20689"/>
                  <a:pt x="15050" y="20689"/>
                </a:cubicBezTo>
                <a:cubicBezTo>
                  <a:pt x="15103" y="20689"/>
                  <a:pt x="16332" y="20059"/>
                  <a:pt x="16459" y="19967"/>
                </a:cubicBezTo>
                <a:cubicBezTo>
                  <a:pt x="16649" y="19828"/>
                  <a:pt x="17242" y="19415"/>
                  <a:pt x="17442" y="19281"/>
                </a:cubicBezTo>
                <a:cubicBezTo>
                  <a:pt x="17554" y="19207"/>
                  <a:pt x="17645" y="19129"/>
                  <a:pt x="17645" y="19110"/>
                </a:cubicBezTo>
                <a:cubicBezTo>
                  <a:pt x="17645" y="19091"/>
                  <a:pt x="17718" y="19025"/>
                  <a:pt x="17811" y="18961"/>
                </a:cubicBezTo>
                <a:cubicBezTo>
                  <a:pt x="18022" y="18817"/>
                  <a:pt x="19221" y="17582"/>
                  <a:pt x="19221" y="17508"/>
                </a:cubicBezTo>
                <a:cubicBezTo>
                  <a:pt x="19221" y="17478"/>
                  <a:pt x="19269" y="17403"/>
                  <a:pt x="19329" y="17344"/>
                </a:cubicBezTo>
                <a:cubicBezTo>
                  <a:pt x="19447" y="17230"/>
                  <a:pt x="20030" y="16406"/>
                  <a:pt x="20030" y="16353"/>
                </a:cubicBezTo>
                <a:cubicBezTo>
                  <a:pt x="20030" y="16336"/>
                  <a:pt x="20080" y="16261"/>
                  <a:pt x="20139" y="16182"/>
                </a:cubicBezTo>
                <a:cubicBezTo>
                  <a:pt x="20260" y="16018"/>
                  <a:pt x="20543" y="15458"/>
                  <a:pt x="20544" y="15385"/>
                </a:cubicBezTo>
                <a:cubicBezTo>
                  <a:pt x="20544" y="15358"/>
                  <a:pt x="20580" y="15293"/>
                  <a:pt x="20623" y="15236"/>
                </a:cubicBezTo>
                <a:cubicBezTo>
                  <a:pt x="20795" y="15007"/>
                  <a:pt x="21232" y="13688"/>
                  <a:pt x="21353" y="13038"/>
                </a:cubicBezTo>
                <a:cubicBezTo>
                  <a:pt x="21568" y="11884"/>
                  <a:pt x="21578" y="11744"/>
                  <a:pt x="21577" y="10795"/>
                </a:cubicBezTo>
                <a:cubicBezTo>
                  <a:pt x="21577" y="9968"/>
                  <a:pt x="21562" y="9767"/>
                  <a:pt x="21462" y="9171"/>
                </a:cubicBezTo>
                <a:cubicBezTo>
                  <a:pt x="21365" y="8599"/>
                  <a:pt x="21301" y="8270"/>
                  <a:pt x="21165" y="7763"/>
                </a:cubicBezTo>
                <a:cubicBezTo>
                  <a:pt x="21145" y="7686"/>
                  <a:pt x="20976" y="7213"/>
                  <a:pt x="20927" y="7085"/>
                </a:cubicBezTo>
                <a:cubicBezTo>
                  <a:pt x="20708" y="6518"/>
                  <a:pt x="20611" y="6275"/>
                  <a:pt x="20558" y="6183"/>
                </a:cubicBezTo>
                <a:cubicBezTo>
                  <a:pt x="20524" y="6123"/>
                  <a:pt x="20469" y="6007"/>
                  <a:pt x="20435" y="5930"/>
                </a:cubicBezTo>
                <a:cubicBezTo>
                  <a:pt x="20402" y="5853"/>
                  <a:pt x="20357" y="5780"/>
                  <a:pt x="20334" y="5766"/>
                </a:cubicBezTo>
                <a:cubicBezTo>
                  <a:pt x="20311" y="5751"/>
                  <a:pt x="20299" y="5712"/>
                  <a:pt x="20312" y="5677"/>
                </a:cubicBezTo>
                <a:cubicBezTo>
                  <a:pt x="20325" y="5641"/>
                  <a:pt x="20322" y="5610"/>
                  <a:pt x="20298" y="5610"/>
                </a:cubicBezTo>
                <a:cubicBezTo>
                  <a:pt x="20274" y="5610"/>
                  <a:pt x="20163" y="5453"/>
                  <a:pt x="20052" y="5259"/>
                </a:cubicBezTo>
                <a:cubicBezTo>
                  <a:pt x="19941" y="5066"/>
                  <a:pt x="19824" y="4884"/>
                  <a:pt x="19792" y="4857"/>
                </a:cubicBezTo>
                <a:cubicBezTo>
                  <a:pt x="19760" y="4830"/>
                  <a:pt x="19734" y="4782"/>
                  <a:pt x="19734" y="4753"/>
                </a:cubicBezTo>
                <a:cubicBezTo>
                  <a:pt x="19734" y="4723"/>
                  <a:pt x="19562" y="4486"/>
                  <a:pt x="19351" y="4224"/>
                </a:cubicBezTo>
                <a:cubicBezTo>
                  <a:pt x="19140" y="3961"/>
                  <a:pt x="18968" y="3730"/>
                  <a:pt x="18968" y="3710"/>
                </a:cubicBezTo>
                <a:cubicBezTo>
                  <a:pt x="18968" y="3689"/>
                  <a:pt x="18947" y="3680"/>
                  <a:pt x="18924" y="3695"/>
                </a:cubicBezTo>
                <a:cubicBezTo>
                  <a:pt x="18902" y="3709"/>
                  <a:pt x="18851" y="3654"/>
                  <a:pt x="18816" y="3568"/>
                </a:cubicBezTo>
                <a:cubicBezTo>
                  <a:pt x="18781" y="3482"/>
                  <a:pt x="18725" y="3397"/>
                  <a:pt x="18686" y="3382"/>
                </a:cubicBezTo>
                <a:cubicBezTo>
                  <a:pt x="18647" y="3366"/>
                  <a:pt x="18503" y="3244"/>
                  <a:pt x="18368" y="3106"/>
                </a:cubicBezTo>
                <a:cubicBezTo>
                  <a:pt x="18232" y="2968"/>
                  <a:pt x="18056" y="2805"/>
                  <a:pt x="17977" y="2749"/>
                </a:cubicBezTo>
                <a:cubicBezTo>
                  <a:pt x="17898" y="2692"/>
                  <a:pt x="17756" y="2581"/>
                  <a:pt x="17659" y="2495"/>
                </a:cubicBezTo>
                <a:cubicBezTo>
                  <a:pt x="17338" y="2209"/>
                  <a:pt x="17256" y="2145"/>
                  <a:pt x="17254" y="2175"/>
                </a:cubicBezTo>
                <a:cubicBezTo>
                  <a:pt x="17254" y="2191"/>
                  <a:pt x="17233" y="2169"/>
                  <a:pt x="17204" y="2130"/>
                </a:cubicBezTo>
                <a:cubicBezTo>
                  <a:pt x="17175" y="2091"/>
                  <a:pt x="17110" y="2050"/>
                  <a:pt x="17059" y="2033"/>
                </a:cubicBezTo>
                <a:cubicBezTo>
                  <a:pt x="17009" y="2017"/>
                  <a:pt x="16938" y="1951"/>
                  <a:pt x="16900" y="1892"/>
                </a:cubicBezTo>
                <a:cubicBezTo>
                  <a:pt x="16862" y="1832"/>
                  <a:pt x="16798" y="1787"/>
                  <a:pt x="16756" y="1787"/>
                </a:cubicBezTo>
                <a:cubicBezTo>
                  <a:pt x="16714" y="1787"/>
                  <a:pt x="16591" y="1714"/>
                  <a:pt x="16488" y="1624"/>
                </a:cubicBezTo>
                <a:cubicBezTo>
                  <a:pt x="16385" y="1533"/>
                  <a:pt x="16293" y="1460"/>
                  <a:pt x="16286" y="1467"/>
                </a:cubicBezTo>
                <a:cubicBezTo>
                  <a:pt x="16259" y="1491"/>
                  <a:pt x="15722" y="1207"/>
                  <a:pt x="15722" y="1169"/>
                </a:cubicBezTo>
                <a:cubicBezTo>
                  <a:pt x="15722" y="1147"/>
                  <a:pt x="15711" y="1128"/>
                  <a:pt x="15693" y="1132"/>
                </a:cubicBezTo>
                <a:cubicBezTo>
                  <a:pt x="15632" y="1145"/>
                  <a:pt x="15168" y="955"/>
                  <a:pt x="15079" y="878"/>
                </a:cubicBezTo>
                <a:cubicBezTo>
                  <a:pt x="15042" y="847"/>
                  <a:pt x="14991" y="819"/>
                  <a:pt x="14963" y="819"/>
                </a:cubicBezTo>
                <a:cubicBezTo>
                  <a:pt x="14935" y="819"/>
                  <a:pt x="14791" y="770"/>
                  <a:pt x="14645" y="707"/>
                </a:cubicBezTo>
                <a:cubicBezTo>
                  <a:pt x="14499" y="644"/>
                  <a:pt x="14325" y="577"/>
                  <a:pt x="14255" y="558"/>
                </a:cubicBezTo>
                <a:cubicBezTo>
                  <a:pt x="14184" y="539"/>
                  <a:pt x="14005" y="487"/>
                  <a:pt x="13864" y="446"/>
                </a:cubicBezTo>
                <a:cubicBezTo>
                  <a:pt x="13723" y="406"/>
                  <a:pt x="13551" y="361"/>
                  <a:pt x="13481" y="349"/>
                </a:cubicBezTo>
                <a:cubicBezTo>
                  <a:pt x="13411" y="338"/>
                  <a:pt x="13269" y="302"/>
                  <a:pt x="13163" y="268"/>
                </a:cubicBezTo>
                <a:cubicBezTo>
                  <a:pt x="12935" y="194"/>
                  <a:pt x="12544" y="137"/>
                  <a:pt x="11565" y="44"/>
                </a:cubicBezTo>
                <a:cubicBezTo>
                  <a:pt x="10967" y="-13"/>
                  <a:pt x="10727" y="-11"/>
                  <a:pt x="10199" y="29"/>
                </a:cubicBez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68490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РЕАЛИЗАЦИЯ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РЕАЛИЗАЦИЯ </a:t>
            </a:r>
          </a:p>
        </p:txBody>
      </p:sp>
      <p:sp>
        <p:nvSpPr>
          <p:cNvPr id="352" name="object 2"/>
          <p:cNvSpPr txBox="1"/>
          <p:nvPr/>
        </p:nvSpPr>
        <p:spPr>
          <a:xfrm>
            <a:off x="239719" y="1123035"/>
            <a:ext cx="8803195" cy="2654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37740" marR="2311" indent="-325040" defTabSz="416103">
              <a:lnSpc>
                <a:spcPct val="112500"/>
              </a:lnSpc>
              <a:buSzPct val="100000"/>
              <a:buAutoNum type="arabicPeriod"/>
              <a:defRPr sz="1400" b="1" spc="-10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Обновлен раздел сайта Aгролидеры России на </a:t>
            </a:r>
            <a:r>
              <a:rPr u="sng">
                <a:solidFill>
                  <a:srgbClr val="9BBB59"/>
                </a:solidFill>
                <a:uFill>
                  <a:solidFill>
                    <a:srgbClr val="9BBB59"/>
                  </a:solidFill>
                </a:uFill>
                <a:hlinkClick r:id="rId2"/>
              </a:rPr>
              <a:t>www.svoevagro.ru</a:t>
            </a:r>
          </a:p>
          <a:p>
            <a:pPr marL="337740" marR="2311" indent="-325040" defTabSz="416103">
              <a:lnSpc>
                <a:spcPct val="112500"/>
              </a:lnSpc>
              <a:buSzPct val="100000"/>
              <a:buAutoNum type="arabicPeriod"/>
              <a:defRPr sz="1400" b="1" spc="-10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u="sng">
              <a:solidFill>
                <a:srgbClr val="9BBB59"/>
              </a:solidFill>
              <a:uFill>
                <a:solidFill>
                  <a:srgbClr val="9BBB59"/>
                </a:solidFill>
              </a:uFill>
              <a:hlinkClick r:id="rId2"/>
            </a:endParaRPr>
          </a:p>
          <a:p>
            <a:pPr marL="337740" marR="2311" indent="-325040" defTabSz="416103">
              <a:lnSpc>
                <a:spcPct val="112500"/>
              </a:lnSpc>
              <a:buSzPct val="100000"/>
              <a:buAutoNum type="arabicPeriod" startAt="2"/>
              <a:defRPr sz="1400" b="1" spc="-10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Регистрация участника – с 28 июля 2023</a:t>
            </a:r>
            <a:endParaRPr sz="2000" spc="-15">
              <a:latin typeface="Proxima Nova Rg"/>
              <a:ea typeface="Proxima Nova Rg"/>
              <a:cs typeface="Proxima Nova Rg"/>
              <a:sym typeface="Proxima Nova Rg"/>
            </a:endParaRPr>
          </a:p>
          <a:p>
            <a:pPr marR="2311" indent="12700" defTabSz="416103">
              <a:lnSpc>
                <a:spcPct val="112500"/>
              </a:lnSpc>
              <a:defRPr sz="1400" b="1" spc="-10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Участник может зарегистрироваться в личном кабинете с возможностью: вложить презентацию и добавить ссылку на видео самопрезентацию (RUTUBE или другие видеохостинги). Ссылка на регистрационную фору - </a:t>
            </a:r>
            <a:r>
              <a:rPr u="sng">
                <a:solidFill>
                  <a:srgbClr val="9BBB59"/>
                </a:solidFill>
                <a:uFill>
                  <a:solidFill>
                    <a:srgbClr val="9BBB59"/>
                  </a:solidFill>
                </a:uFill>
                <a:hlinkClick r:id="rId3"/>
              </a:rPr>
              <a:t>https://svoevagro.ru/agroleader</a:t>
            </a:r>
          </a:p>
          <a:p>
            <a:pPr marR="2311" indent="12700" defTabSz="416103">
              <a:lnSpc>
                <a:spcPct val="112500"/>
              </a:lnSpc>
              <a:defRPr sz="1800" b="1" spc="-4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endParaRPr u="sng">
              <a:solidFill>
                <a:srgbClr val="9BBB59"/>
              </a:solidFill>
              <a:uFill>
                <a:solidFill>
                  <a:srgbClr val="9BBB59"/>
                </a:solidFill>
              </a:uFill>
              <a:hlinkClick r:id="rId3"/>
            </a:endParaRPr>
          </a:p>
          <a:p>
            <a:pPr marR="2311" indent="12700" defTabSz="416103">
              <a:lnSpc>
                <a:spcPct val="112500"/>
              </a:lnSpc>
              <a:defRPr sz="1400" b="1" spc="-4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3.   Участие в Агролидерах дает студенту возможность войти в золотой кадровый резерв АПК. </a:t>
            </a:r>
          </a:p>
          <a:p>
            <a:pPr marR="2311" indent="12700" defTabSz="416103">
              <a:lnSpc>
                <a:spcPct val="112500"/>
              </a:lnSpc>
              <a:defRPr sz="1400" b="1" spc="-4">
                <a:solidFill>
                  <a:srgbClr val="015B2E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В Явагро заведен новый функционал, который позволяет студенту рассказать о своем проекте и сделать запрос на помощь и экспертизу реальному бизнесу.</a:t>
            </a:r>
            <a:endParaRPr sz="2000" spc="-6">
              <a:latin typeface="Proxima Nova Rg"/>
              <a:ea typeface="Proxima Nova Rg"/>
              <a:cs typeface="Proxima Nova Rg"/>
              <a:sym typeface="Proxima Nova Rg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Шаблон РСХБ_внутренняя презентация">
  <a:themeElements>
    <a:clrScheme name="Шаблон РСХБ_внутренняя презентац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38340"/>
      </a:accent1>
      <a:accent2>
        <a:srgbClr val="69A643"/>
      </a:accent2>
      <a:accent3>
        <a:srgbClr val="A6CE38"/>
      </a:accent3>
      <a:accent4>
        <a:srgbClr val="2B6030"/>
      </a:accent4>
      <a:accent5>
        <a:srgbClr val="FFCB05"/>
      </a:accent5>
      <a:accent6>
        <a:srgbClr val="FCC538"/>
      </a:accent6>
      <a:hlink>
        <a:srgbClr val="0000FF"/>
      </a:hlink>
      <a:folHlink>
        <a:srgbClr val="FF00FF"/>
      </a:folHlink>
    </a:clrScheme>
    <a:fontScheme name="Шаблон РСХБ_внутренняя презентация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Шаблон РСХБ_внутренняя презентац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3429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3429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Шаблон РСХБ_внутренняя презентация">
  <a:themeElements>
    <a:clrScheme name="Шаблон РСХБ_внутренняя презентац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38340"/>
      </a:accent1>
      <a:accent2>
        <a:srgbClr val="69A643"/>
      </a:accent2>
      <a:accent3>
        <a:srgbClr val="A6CE38"/>
      </a:accent3>
      <a:accent4>
        <a:srgbClr val="2B6030"/>
      </a:accent4>
      <a:accent5>
        <a:srgbClr val="FFCB05"/>
      </a:accent5>
      <a:accent6>
        <a:srgbClr val="FCC538"/>
      </a:accent6>
      <a:hlink>
        <a:srgbClr val="0000FF"/>
      </a:hlink>
      <a:folHlink>
        <a:srgbClr val="FF00FF"/>
      </a:folHlink>
    </a:clrScheme>
    <a:fontScheme name="Шаблон РСХБ_внутренняя презентация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Шаблон РСХБ_внутренняя презентац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3429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3429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503</Words>
  <Application>Microsoft Office PowerPoint</Application>
  <PresentationFormat>Экран (16:9)</PresentationFormat>
  <Paragraphs>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Helvetica</vt:lpstr>
      <vt:lpstr>Proxima Nova Rg</vt:lpstr>
      <vt:lpstr>Шаблон РСХБ_внутренняя презентация</vt:lpstr>
      <vt:lpstr>Презентация PowerPoint</vt:lpstr>
      <vt:lpstr>КОНЦЕПЦИЯ </vt:lpstr>
      <vt:lpstr>ОРГАНИЗАТОРЫ И ЭКСПЕРТНЫЙ СОСТАВ КОНКУРСА </vt:lpstr>
      <vt:lpstr>ЦЕЛИ И ЗАДАЧИ </vt:lpstr>
      <vt:lpstr>ЭТАПЫ ПРОЕКТА </vt:lpstr>
      <vt:lpstr>УЧАСТНИКИ КОНКУРСА </vt:lpstr>
      <vt:lpstr>НОМИНАЦИИ РСХБ</vt:lpstr>
      <vt:lpstr>НОМИНАЦИИ  МСХА ИМЕНИ К.А. ТИМИРЯЗЕВА </vt:lpstr>
      <vt:lpstr>РЕАЛИЗАЦИЯ </vt:lpstr>
      <vt:lpstr>КАНАЛЫ КОММУНИКАЦИИ</vt:lpstr>
      <vt:lpstr>ПОТЕНЦИАЛЬНЫЕ ПАРТНЕРЫ-МЕНТОРЫ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Простатин Данил Сергеевич</dc:creator>
  <cp:lastModifiedBy>Простатин Данил Сергеевич</cp:lastModifiedBy>
  <cp:revision>10</cp:revision>
  <dcterms:modified xsi:type="dcterms:W3CDTF">2023-08-11T14:46:57Z</dcterms:modified>
</cp:coreProperties>
</file>